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3.xml" ContentType="application/vnd.openxmlformats-officedocument.theme+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heme/theme4.xml" ContentType="application/vnd.openxmlformats-officedocument.theme+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heme/theme5.xml" ContentType="application/vnd.openxmlformats-officedocument.theme+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omments/comment1.xml" ContentType="application/vnd.openxmlformats-officedocument.presentationml.comments+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xml" ContentType="application/vnd.openxmlformats-officedocument.presentationml.notesSlide+xml"/>
  <Override PartName="/ppt/tags/tag235.xml" ContentType="application/vnd.openxmlformats-officedocument.presentationml.tags+xml"/>
  <Override PartName="/ppt/notesSlides/notesSlide2.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73" r:id="rId2"/>
    <p:sldMasterId id="2147483687" r:id="rId3"/>
  </p:sldMasterIdLst>
  <p:notesMasterIdLst>
    <p:notesMasterId r:id="rId37"/>
  </p:notesMasterIdLst>
  <p:handoutMasterIdLst>
    <p:handoutMasterId r:id="rId38"/>
  </p:handoutMasterIdLst>
  <p:sldIdLst>
    <p:sldId id="1580" r:id="rId4"/>
    <p:sldId id="1572" r:id="rId5"/>
    <p:sldId id="1167" r:id="rId6"/>
    <p:sldId id="1573" r:id="rId7"/>
    <p:sldId id="1590" r:id="rId8"/>
    <p:sldId id="1593" r:id="rId9"/>
    <p:sldId id="1569" r:id="rId10"/>
    <p:sldId id="1570" r:id="rId11"/>
    <p:sldId id="1583" r:id="rId12"/>
    <p:sldId id="1582" r:id="rId13"/>
    <p:sldId id="1581" r:id="rId14"/>
    <p:sldId id="1571" r:id="rId15"/>
    <p:sldId id="1585" r:id="rId16"/>
    <p:sldId id="1579" r:id="rId17"/>
    <p:sldId id="1592" r:id="rId18"/>
    <p:sldId id="1568" r:id="rId19"/>
    <p:sldId id="1584" r:id="rId20"/>
    <p:sldId id="1591" r:id="rId21"/>
    <p:sldId id="1574" r:id="rId22"/>
    <p:sldId id="1575" r:id="rId23"/>
    <p:sldId id="1576" r:id="rId24"/>
    <p:sldId id="1562" r:id="rId25"/>
    <p:sldId id="1555" r:id="rId26"/>
    <p:sldId id="1566" r:id="rId27"/>
    <p:sldId id="1477" r:id="rId28"/>
    <p:sldId id="1467" r:id="rId29"/>
    <p:sldId id="1563" r:id="rId30"/>
    <p:sldId id="1541" r:id="rId31"/>
    <p:sldId id="1564" r:id="rId32"/>
    <p:sldId id="1578" r:id="rId33"/>
    <p:sldId id="1565" r:id="rId34"/>
    <p:sldId id="1588" r:id="rId35"/>
    <p:sldId id="1589" r:id="rId36"/>
  </p:sldIdLst>
  <p:sldSz cx="12190413" cy="6859588"/>
  <p:notesSz cx="6858000" cy="9144000"/>
  <p:embeddedFontLst>
    <p:embeddedFont>
      <p:font typeface="方正粗黑宋简体" panose="02010600030101010101" charset="-122"/>
      <p:regular r:id="rId39"/>
    </p:embeddedFont>
    <p:embeddedFont>
      <p:font typeface="方正准圆_GBK" panose="02010600030101010101" charset="-122"/>
      <p:regular r:id="rId40"/>
    </p:embeddedFont>
    <p:embeddedFont>
      <p:font typeface="Calibri" panose="020F0502020204030204" pitchFamily="34" charset="0"/>
      <p:regular r:id="rId41"/>
      <p:bold r:id="rId42"/>
      <p:italic r:id="rId43"/>
      <p:boldItalic r:id="rId44"/>
    </p:embeddedFont>
    <p:embeddedFont>
      <p:font typeface="Impact" panose="020B0806030902050204" pitchFamily="34" charset="0"/>
      <p:regular r:id="rId45"/>
    </p:embeddedFont>
    <p:embeddedFont>
      <p:font typeface="Segoe UI" panose="020B0502040204020203" pitchFamily="34" charset="0"/>
      <p:regular r:id="rId46"/>
      <p:bold r:id="rId47"/>
      <p:italic r:id="rId48"/>
      <p:boldItalic r:id="rId49"/>
    </p:embeddedFont>
    <p:embeddedFont>
      <p:font typeface="等线" panose="02010600030101010101" pitchFamily="2" charset="-122"/>
      <p:regular r:id="rId50"/>
      <p:bold r:id="rId51"/>
    </p:embeddedFont>
    <p:embeddedFont>
      <p:font typeface="等线 Light" panose="02010600030101010101" pitchFamily="2" charset="-122"/>
      <p:regular r:id="rId52"/>
    </p:embeddedFont>
    <p:embeddedFont>
      <p:font typeface="黑体" panose="02010609060101010101" pitchFamily="49" charset="-122"/>
      <p:regular r:id="rId53"/>
    </p:embeddedFont>
    <p:embeddedFont>
      <p:font typeface="楷体" panose="02010609060101010101" pitchFamily="49" charset="-122"/>
      <p:regular r:id="rId54"/>
    </p:embeddedFont>
    <p:embeddedFont>
      <p:font typeface="微软雅黑" panose="020B0503020204020204" pitchFamily="34" charset="-122"/>
      <p:regular r:id="rId55"/>
      <p:bold r:id="rId56"/>
    </p:embeddedFont>
  </p:embeddedFontLst>
  <p:custDataLst>
    <p:tags r:id="rId5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47">
          <p15:clr>
            <a:srgbClr val="A4A3A4"/>
          </p15:clr>
        </p15:guide>
        <p15:guide id="2" pos="3839">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indows 用户" initials="W用" lastIdx="0" clrIdx="0"/>
  <p:cmAuthor id="7" name="PC" initials="P" lastIdx="1" clrIdx="1">
    <p:extLst>
      <p:ext uri="{19B8F6BF-5375-455C-9EA6-DF929625EA0E}">
        <p15:presenceInfo xmlns:p15="http://schemas.microsoft.com/office/powerpoint/2012/main" userId="d41317d872ad4ea3" providerId="Windows Live"/>
      </p:ext>
    </p:extLst>
  </p:cmAuthor>
  <p:cmAuthor id="1" name="葛赛" initials="葛赛" lastIdx="0" clrIdx="0"/>
  <p:cmAuthor id="2" name="Administrator" initials="A" lastIdx="0" clrIdx="0"/>
  <p:cmAuthor id="3" name="微软用户" initials="微" lastIdx="0" clrIdx="0"/>
  <p:cmAuthor id="4" name="新课标第一网" initials="新" lastIdx="0" clrIdx="0"/>
  <p:cmAuthor id="5" name="lenovo" initials="l" lastIdx="2" clrIdx="0"/>
  <p:cmAuthor id="6" name="王子涵" initials="王"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2" autoAdjust="0"/>
    <p:restoredTop sz="97778" autoAdjust="0"/>
  </p:normalViewPr>
  <p:slideViewPr>
    <p:cSldViewPr snapToGrid="0" showGuides="1">
      <p:cViewPr varScale="1">
        <p:scale>
          <a:sx n="98" d="100"/>
          <a:sy n="98" d="100"/>
        </p:scale>
        <p:origin x="72" y="1176"/>
      </p:cViewPr>
      <p:guideLst>
        <p:guide orient="horz" pos="2347"/>
        <p:guide pos="3839"/>
      </p:guideLst>
    </p:cSldViewPr>
  </p:slideViewPr>
  <p:notesTextViewPr>
    <p:cViewPr>
      <p:scale>
        <a:sx n="1" d="1"/>
        <a:sy n="1" d="1"/>
      </p:scale>
      <p:origin x="0" y="0"/>
    </p:cViewPr>
  </p:notesTextViewPr>
  <p:sorterViewPr>
    <p:cViewPr>
      <p:scale>
        <a:sx n="139" d="100"/>
        <a:sy n="139"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1.fntdata"/><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font" Target="fonts/font17.fntdata"/><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notesMaster" Target="notesMasters/notesMaster1.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font" Target="fonts/font15.fntdata"/><Relationship Id="rId58" Type="http://schemas.openxmlformats.org/officeDocument/2006/relationships/commentAuthors" Target="commentAuthors.xml"/><Relationship Id="rId5" Type="http://schemas.openxmlformats.org/officeDocument/2006/relationships/slide" Target="slides/slide2.xml"/><Relationship Id="rId61" Type="http://schemas.openxmlformats.org/officeDocument/2006/relationships/theme" Target="theme/theme1.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font" Target="fonts/font5.fntdata"/><Relationship Id="rId48" Type="http://schemas.openxmlformats.org/officeDocument/2006/relationships/font" Target="fonts/font10.fntdata"/><Relationship Id="rId56" Type="http://schemas.openxmlformats.org/officeDocument/2006/relationships/font" Target="fonts/font18.fntdata"/><Relationship Id="rId8" Type="http://schemas.openxmlformats.org/officeDocument/2006/relationships/slide" Target="slides/slide5.xml"/><Relationship Id="rId51" Type="http://schemas.openxmlformats.org/officeDocument/2006/relationships/font" Target="fonts/font13.fntdata"/><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handoutMaster" Target="handoutMasters/handoutMaster1.xml"/><Relationship Id="rId46" Type="http://schemas.openxmlformats.org/officeDocument/2006/relationships/font" Target="fonts/font8.fntdata"/><Relationship Id="rId59" Type="http://schemas.openxmlformats.org/officeDocument/2006/relationships/presProps" Target="presProps.xml"/><Relationship Id="rId20" Type="http://schemas.openxmlformats.org/officeDocument/2006/relationships/slide" Target="slides/slide17.xml"/><Relationship Id="rId41" Type="http://schemas.openxmlformats.org/officeDocument/2006/relationships/font" Target="fonts/font3.fntdata"/><Relationship Id="rId54" Type="http://schemas.openxmlformats.org/officeDocument/2006/relationships/font" Target="fonts/font16.fntdata"/><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font" Target="fonts/font11.fntdata"/><Relationship Id="rId57" Type="http://schemas.openxmlformats.org/officeDocument/2006/relationships/tags" Target="tags/tag1.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font" Target="fonts/font6.fntdata"/><Relationship Id="rId52" Type="http://schemas.openxmlformats.org/officeDocument/2006/relationships/font" Target="fonts/font14.fntdata"/><Relationship Id="rId60"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s>
</file>

<file path=ppt/comments/comment1.xml><?xml version="1.0" encoding="utf-8"?>
<p:cmLst xmlns:a="http://schemas.openxmlformats.org/drawingml/2006/main" xmlns:r="http://schemas.openxmlformats.org/officeDocument/2006/relationships" xmlns:p="http://schemas.openxmlformats.org/presentationml/2006/main">
  <p:cm authorId="7" dt="2022-04-24T12:54:08.939" idx="1">
    <p:pos x="10" y="10"/>
    <p:text/>
    <p:extLst>
      <p:ext uri="{C676402C-5697-4E1C-873F-D02D1690AC5C}">
        <p15:threadingInfo xmlns:p15="http://schemas.microsoft.com/office/powerpoint/2012/main" timeZoneBias="-480"/>
      </p:ext>
    </p:extLst>
  </p:cm>
</p:cmLst>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6EF02D1-4D0A-4BD4-9480-60CE61EC9B2F}" type="doc">
      <dgm:prSet loTypeId="urn:microsoft.com/office/officeart/2009/3/layout/IncreasingArrowsProcess" loCatId="process" qsTypeId="urn:microsoft.com/office/officeart/2005/8/quickstyle/simple1" qsCatId="simple" csTypeId="urn:microsoft.com/office/officeart/2005/8/colors/colorful4" csCatId="colorful" phldr="1"/>
      <dgm:spPr/>
      <dgm:t>
        <a:bodyPr/>
        <a:lstStyle/>
        <a:p>
          <a:endParaRPr lang="zh-CN" altLang="en-US"/>
        </a:p>
      </dgm:t>
    </dgm:pt>
    <dgm:pt modelId="{33C1009F-63F8-4388-932D-363AE91B454A}">
      <dgm:prSet phldrT="[文本]" phldr="1"/>
      <dgm:spPr/>
      <dgm:t>
        <a:bodyPr/>
        <a:lstStyle/>
        <a:p>
          <a:endParaRPr lang="zh-CN" altLang="en-US" dirty="0"/>
        </a:p>
      </dgm:t>
    </dgm:pt>
    <dgm:pt modelId="{BB3D4554-9069-4805-BAA9-60292EAB0779}" type="parTrans" cxnId="{513FB932-CE20-4895-A0D3-678C30DA6C6C}">
      <dgm:prSet/>
      <dgm:spPr/>
      <dgm:t>
        <a:bodyPr/>
        <a:lstStyle/>
        <a:p>
          <a:endParaRPr lang="zh-CN" altLang="en-US"/>
        </a:p>
      </dgm:t>
    </dgm:pt>
    <dgm:pt modelId="{940FB770-7C4F-4A45-8AEA-BA2FDED89277}" type="sibTrans" cxnId="{513FB932-CE20-4895-A0D3-678C30DA6C6C}">
      <dgm:prSet/>
      <dgm:spPr/>
      <dgm:t>
        <a:bodyPr/>
        <a:lstStyle/>
        <a:p>
          <a:endParaRPr lang="zh-CN" altLang="en-US"/>
        </a:p>
      </dgm:t>
    </dgm:pt>
    <dgm:pt modelId="{940E434C-42B7-4A4C-A276-33A7985E61DF}">
      <dgm:prSet phldrT="[文本]"/>
      <dgm:spPr/>
      <dgm:t>
        <a:bodyPr/>
        <a:lstStyle/>
        <a:p>
          <a:r>
            <a:rPr kumimoji="0" lang="zh-CN" altLang="zh-CN" b="0" i="0" u="none" strike="noStrike" cap="none" spc="0" normalizeH="0" baseline="0" noProof="0" dirty="0">
              <a:ln>
                <a:noFill/>
              </a:ln>
              <a:solidFill>
                <a:srgbClr val="FF0000"/>
              </a:solidFill>
              <a:effectLst/>
              <a:uLnTx/>
              <a:uFillTx/>
              <a:latin typeface="+mn-ea"/>
              <a:ea typeface="+mn-ea"/>
              <a:cs typeface="+mn-cs"/>
            </a:rPr>
            <a:t>问题链接</a:t>
          </a:r>
          <a:endParaRPr lang="zh-CN" altLang="en-US" dirty="0"/>
        </a:p>
      </dgm:t>
    </dgm:pt>
    <dgm:pt modelId="{57874125-1050-4171-B66B-343AFD208F43}" type="parTrans" cxnId="{B3139C3C-5F64-443A-ADBA-C8256AA66EDD}">
      <dgm:prSet/>
      <dgm:spPr/>
      <dgm:t>
        <a:bodyPr/>
        <a:lstStyle/>
        <a:p>
          <a:endParaRPr lang="zh-CN" altLang="en-US"/>
        </a:p>
      </dgm:t>
    </dgm:pt>
    <dgm:pt modelId="{237F1D67-30C4-4678-92F0-25E2D12A1A9F}" type="sibTrans" cxnId="{B3139C3C-5F64-443A-ADBA-C8256AA66EDD}">
      <dgm:prSet/>
      <dgm:spPr/>
      <dgm:t>
        <a:bodyPr/>
        <a:lstStyle/>
        <a:p>
          <a:endParaRPr lang="zh-CN" altLang="en-US"/>
        </a:p>
      </dgm:t>
    </dgm:pt>
    <dgm:pt modelId="{E9E96779-E4A6-4DA6-AB3C-D4C657E456D2}">
      <dgm:prSet phldrT="[文本]" phldr="1"/>
      <dgm:spPr/>
      <dgm:t>
        <a:bodyPr/>
        <a:lstStyle/>
        <a:p>
          <a:endParaRPr lang="zh-CN" altLang="en-US" dirty="0"/>
        </a:p>
      </dgm:t>
    </dgm:pt>
    <dgm:pt modelId="{655AAFC4-7B53-44BA-8EBC-39F0E1CA013B}" type="parTrans" cxnId="{C8AE37E3-AAC4-42FF-9C3D-B61AE1F4A271}">
      <dgm:prSet/>
      <dgm:spPr/>
      <dgm:t>
        <a:bodyPr/>
        <a:lstStyle/>
        <a:p>
          <a:endParaRPr lang="zh-CN" altLang="en-US"/>
        </a:p>
      </dgm:t>
    </dgm:pt>
    <dgm:pt modelId="{B9140E46-9587-407E-B29A-57FE210E2BAD}" type="sibTrans" cxnId="{C8AE37E3-AAC4-42FF-9C3D-B61AE1F4A271}">
      <dgm:prSet/>
      <dgm:spPr/>
      <dgm:t>
        <a:bodyPr/>
        <a:lstStyle/>
        <a:p>
          <a:endParaRPr lang="zh-CN" altLang="en-US"/>
        </a:p>
      </dgm:t>
    </dgm:pt>
    <dgm:pt modelId="{FEC36D98-C364-44E4-963B-EDF51F79E298}">
      <dgm:prSet phldrT="[文本]"/>
      <dgm:spPr/>
      <dgm:t>
        <a:bodyPr/>
        <a:lstStyle/>
        <a:p>
          <a:r>
            <a:rPr kumimoji="0" lang="zh-CN" altLang="zh-CN" b="0" i="0" u="none" strike="noStrike" cap="none" spc="0" normalizeH="0" baseline="0" noProof="0">
              <a:ln>
                <a:noFill/>
              </a:ln>
              <a:solidFill>
                <a:srgbClr val="FF0000"/>
              </a:solidFill>
              <a:effectLst/>
              <a:uLnTx/>
              <a:uFillTx/>
              <a:latin typeface="+mn-ea"/>
              <a:ea typeface="+mn-ea"/>
              <a:cs typeface="+mn-cs"/>
            </a:rPr>
            <a:t>任务驱动</a:t>
          </a:r>
          <a:endParaRPr lang="zh-CN" altLang="en-US" dirty="0"/>
        </a:p>
      </dgm:t>
    </dgm:pt>
    <dgm:pt modelId="{34B06677-9763-4D6E-8060-BB2394A9210C}" type="parTrans" cxnId="{ECF2362A-2BA2-405D-83A3-9835C064B574}">
      <dgm:prSet/>
      <dgm:spPr/>
      <dgm:t>
        <a:bodyPr/>
        <a:lstStyle/>
        <a:p>
          <a:endParaRPr lang="zh-CN" altLang="en-US"/>
        </a:p>
      </dgm:t>
    </dgm:pt>
    <dgm:pt modelId="{E8DE9A9F-C2EF-4561-8FDF-D755DEA0F5BC}" type="sibTrans" cxnId="{ECF2362A-2BA2-405D-83A3-9835C064B574}">
      <dgm:prSet/>
      <dgm:spPr/>
      <dgm:t>
        <a:bodyPr/>
        <a:lstStyle/>
        <a:p>
          <a:endParaRPr lang="zh-CN" altLang="en-US"/>
        </a:p>
      </dgm:t>
    </dgm:pt>
    <dgm:pt modelId="{9F4E1761-42B3-42D5-BA6D-AD76012F03BC}">
      <dgm:prSet phldrT="[文本]" phldr="1"/>
      <dgm:spPr/>
      <dgm:t>
        <a:bodyPr/>
        <a:lstStyle/>
        <a:p>
          <a:endParaRPr lang="zh-CN" altLang="en-US" dirty="0"/>
        </a:p>
      </dgm:t>
    </dgm:pt>
    <dgm:pt modelId="{11CBC274-7D75-4F74-9918-12D4F91C85C0}" type="parTrans" cxnId="{28D1C806-79B2-4240-8344-4A2F8623FD44}">
      <dgm:prSet/>
      <dgm:spPr/>
      <dgm:t>
        <a:bodyPr/>
        <a:lstStyle/>
        <a:p>
          <a:endParaRPr lang="zh-CN" altLang="en-US"/>
        </a:p>
      </dgm:t>
    </dgm:pt>
    <dgm:pt modelId="{CAC4E00F-A36C-443D-ABEA-489CEA7CC808}" type="sibTrans" cxnId="{28D1C806-79B2-4240-8344-4A2F8623FD44}">
      <dgm:prSet/>
      <dgm:spPr/>
      <dgm:t>
        <a:bodyPr/>
        <a:lstStyle/>
        <a:p>
          <a:endParaRPr lang="zh-CN" altLang="en-US"/>
        </a:p>
      </dgm:t>
    </dgm:pt>
    <dgm:pt modelId="{9BA98DE4-D063-4BBB-AF03-3549E4EF5191}">
      <dgm:prSet phldrT="[文本]"/>
      <dgm:spPr/>
      <dgm:t>
        <a:bodyPr/>
        <a:lstStyle/>
        <a:p>
          <a:r>
            <a:rPr kumimoji="0" lang="zh-CN" altLang="zh-CN" b="0" i="0" u="none" strike="noStrike" cap="none" spc="0" normalizeH="0" baseline="0" noProof="0" dirty="0">
              <a:ln>
                <a:noFill/>
              </a:ln>
              <a:solidFill>
                <a:srgbClr val="FF0000"/>
              </a:solidFill>
              <a:effectLst/>
              <a:uLnTx/>
              <a:uFillTx/>
              <a:latin typeface="+mn-ea"/>
              <a:ea typeface="+mn-ea"/>
              <a:cs typeface="+mn-cs"/>
            </a:rPr>
            <a:t>学习情境</a:t>
          </a:r>
          <a:endParaRPr lang="zh-CN" altLang="en-US" dirty="0"/>
        </a:p>
      </dgm:t>
    </dgm:pt>
    <dgm:pt modelId="{F67CF96D-7F97-40D5-8378-E6F804DBDF66}" type="parTrans" cxnId="{5669E244-B04C-4544-BD0B-06D0CB37DAB2}">
      <dgm:prSet/>
      <dgm:spPr/>
      <dgm:t>
        <a:bodyPr/>
        <a:lstStyle/>
        <a:p>
          <a:endParaRPr lang="zh-CN" altLang="en-US"/>
        </a:p>
      </dgm:t>
    </dgm:pt>
    <dgm:pt modelId="{57E421A2-C32D-422B-A6DB-CDDB2F03B601}" type="sibTrans" cxnId="{5669E244-B04C-4544-BD0B-06D0CB37DAB2}">
      <dgm:prSet/>
      <dgm:spPr/>
      <dgm:t>
        <a:bodyPr/>
        <a:lstStyle/>
        <a:p>
          <a:endParaRPr lang="zh-CN" altLang="en-US"/>
        </a:p>
      </dgm:t>
    </dgm:pt>
    <dgm:pt modelId="{96685A78-30BF-46A3-92F3-2B6B160BC792}" type="pres">
      <dgm:prSet presAssocID="{D6EF02D1-4D0A-4BD4-9480-60CE61EC9B2F}" presName="Name0" presStyleCnt="0">
        <dgm:presLayoutVars>
          <dgm:chMax val="5"/>
          <dgm:chPref val="5"/>
          <dgm:dir/>
          <dgm:animLvl val="lvl"/>
        </dgm:presLayoutVars>
      </dgm:prSet>
      <dgm:spPr/>
    </dgm:pt>
    <dgm:pt modelId="{68F41152-6861-4F0D-A27B-FA7D443353D6}" type="pres">
      <dgm:prSet presAssocID="{33C1009F-63F8-4388-932D-363AE91B454A}" presName="parentText1" presStyleLbl="node1" presStyleIdx="0" presStyleCnt="3">
        <dgm:presLayoutVars>
          <dgm:chMax/>
          <dgm:chPref val="3"/>
          <dgm:bulletEnabled val="1"/>
        </dgm:presLayoutVars>
      </dgm:prSet>
      <dgm:spPr/>
    </dgm:pt>
    <dgm:pt modelId="{4822D061-8C8C-4E8B-87E1-7166AB62C607}" type="pres">
      <dgm:prSet presAssocID="{33C1009F-63F8-4388-932D-363AE91B454A}" presName="childText1" presStyleLbl="solidAlignAcc1" presStyleIdx="0" presStyleCnt="3">
        <dgm:presLayoutVars>
          <dgm:chMax val="0"/>
          <dgm:chPref val="0"/>
          <dgm:bulletEnabled val="1"/>
        </dgm:presLayoutVars>
      </dgm:prSet>
      <dgm:spPr/>
    </dgm:pt>
    <dgm:pt modelId="{01A6FEFF-561A-425A-A855-F496C8B1C50D}" type="pres">
      <dgm:prSet presAssocID="{E9E96779-E4A6-4DA6-AB3C-D4C657E456D2}" presName="parentText2" presStyleLbl="node1" presStyleIdx="1" presStyleCnt="3">
        <dgm:presLayoutVars>
          <dgm:chMax/>
          <dgm:chPref val="3"/>
          <dgm:bulletEnabled val="1"/>
        </dgm:presLayoutVars>
      </dgm:prSet>
      <dgm:spPr/>
    </dgm:pt>
    <dgm:pt modelId="{B1B22ACE-C57D-463A-96BA-733B61895A04}" type="pres">
      <dgm:prSet presAssocID="{E9E96779-E4A6-4DA6-AB3C-D4C657E456D2}" presName="childText2" presStyleLbl="solidAlignAcc1" presStyleIdx="1" presStyleCnt="3">
        <dgm:presLayoutVars>
          <dgm:chMax val="0"/>
          <dgm:chPref val="0"/>
          <dgm:bulletEnabled val="1"/>
        </dgm:presLayoutVars>
      </dgm:prSet>
      <dgm:spPr/>
    </dgm:pt>
    <dgm:pt modelId="{85A835C5-AB25-453A-81AC-9BB2550FBCD6}" type="pres">
      <dgm:prSet presAssocID="{9F4E1761-42B3-42D5-BA6D-AD76012F03BC}" presName="parentText3" presStyleLbl="node1" presStyleIdx="2" presStyleCnt="3">
        <dgm:presLayoutVars>
          <dgm:chMax/>
          <dgm:chPref val="3"/>
          <dgm:bulletEnabled val="1"/>
        </dgm:presLayoutVars>
      </dgm:prSet>
      <dgm:spPr/>
    </dgm:pt>
    <dgm:pt modelId="{B502B933-7561-42D5-9094-57634BB4AE5A}" type="pres">
      <dgm:prSet presAssocID="{9F4E1761-42B3-42D5-BA6D-AD76012F03BC}" presName="childText3" presStyleLbl="solidAlignAcc1" presStyleIdx="2" presStyleCnt="3">
        <dgm:presLayoutVars>
          <dgm:chMax val="0"/>
          <dgm:chPref val="0"/>
          <dgm:bulletEnabled val="1"/>
        </dgm:presLayoutVars>
      </dgm:prSet>
      <dgm:spPr/>
    </dgm:pt>
  </dgm:ptLst>
  <dgm:cxnLst>
    <dgm:cxn modelId="{28D1C806-79B2-4240-8344-4A2F8623FD44}" srcId="{D6EF02D1-4D0A-4BD4-9480-60CE61EC9B2F}" destId="{9F4E1761-42B3-42D5-BA6D-AD76012F03BC}" srcOrd="2" destOrd="0" parTransId="{11CBC274-7D75-4F74-9918-12D4F91C85C0}" sibTransId="{CAC4E00F-A36C-443D-ABEA-489CEA7CC808}"/>
    <dgm:cxn modelId="{9368B40C-AEBF-420F-84F3-5929EB2D9EAC}" type="presOf" srcId="{FEC36D98-C364-44E4-963B-EDF51F79E298}" destId="{B1B22ACE-C57D-463A-96BA-733B61895A04}" srcOrd="0" destOrd="0" presId="urn:microsoft.com/office/officeart/2009/3/layout/IncreasingArrowsProcess"/>
    <dgm:cxn modelId="{F0980518-AD30-4549-8EBD-50AFF494D66D}" type="presOf" srcId="{9F4E1761-42B3-42D5-BA6D-AD76012F03BC}" destId="{85A835C5-AB25-453A-81AC-9BB2550FBCD6}" srcOrd="0" destOrd="0" presId="urn:microsoft.com/office/officeart/2009/3/layout/IncreasingArrowsProcess"/>
    <dgm:cxn modelId="{ECF2362A-2BA2-405D-83A3-9835C064B574}" srcId="{E9E96779-E4A6-4DA6-AB3C-D4C657E456D2}" destId="{FEC36D98-C364-44E4-963B-EDF51F79E298}" srcOrd="0" destOrd="0" parTransId="{34B06677-9763-4D6E-8060-BB2394A9210C}" sibTransId="{E8DE9A9F-C2EF-4561-8FDF-D755DEA0F5BC}"/>
    <dgm:cxn modelId="{513FB932-CE20-4895-A0D3-678C30DA6C6C}" srcId="{D6EF02D1-4D0A-4BD4-9480-60CE61EC9B2F}" destId="{33C1009F-63F8-4388-932D-363AE91B454A}" srcOrd="0" destOrd="0" parTransId="{BB3D4554-9069-4805-BAA9-60292EAB0779}" sibTransId="{940FB770-7C4F-4A45-8AEA-BA2FDED89277}"/>
    <dgm:cxn modelId="{B3139C3C-5F64-443A-ADBA-C8256AA66EDD}" srcId="{33C1009F-63F8-4388-932D-363AE91B454A}" destId="{940E434C-42B7-4A4C-A276-33A7985E61DF}" srcOrd="0" destOrd="0" parTransId="{57874125-1050-4171-B66B-343AFD208F43}" sibTransId="{237F1D67-30C4-4678-92F0-25E2D12A1A9F}"/>
    <dgm:cxn modelId="{5669E244-B04C-4544-BD0B-06D0CB37DAB2}" srcId="{9F4E1761-42B3-42D5-BA6D-AD76012F03BC}" destId="{9BA98DE4-D063-4BBB-AF03-3549E4EF5191}" srcOrd="0" destOrd="0" parTransId="{F67CF96D-7F97-40D5-8378-E6F804DBDF66}" sibTransId="{57E421A2-C32D-422B-A6DB-CDDB2F03B601}"/>
    <dgm:cxn modelId="{3A0E5D6E-37A8-4002-93CE-06615987DB23}" type="presOf" srcId="{33C1009F-63F8-4388-932D-363AE91B454A}" destId="{68F41152-6861-4F0D-A27B-FA7D443353D6}" srcOrd="0" destOrd="0" presId="urn:microsoft.com/office/officeart/2009/3/layout/IncreasingArrowsProcess"/>
    <dgm:cxn modelId="{D25D8B4F-480B-48E4-915A-72CEAB8C5073}" type="presOf" srcId="{D6EF02D1-4D0A-4BD4-9480-60CE61EC9B2F}" destId="{96685A78-30BF-46A3-92F3-2B6B160BC792}" srcOrd="0" destOrd="0" presId="urn:microsoft.com/office/officeart/2009/3/layout/IncreasingArrowsProcess"/>
    <dgm:cxn modelId="{76EB9D74-ABE7-44F0-A906-722158F2AC81}" type="presOf" srcId="{E9E96779-E4A6-4DA6-AB3C-D4C657E456D2}" destId="{01A6FEFF-561A-425A-A855-F496C8B1C50D}" srcOrd="0" destOrd="0" presId="urn:microsoft.com/office/officeart/2009/3/layout/IncreasingArrowsProcess"/>
    <dgm:cxn modelId="{B6FCF6AB-095C-4E7B-BBB4-FAAA8D859A68}" type="presOf" srcId="{940E434C-42B7-4A4C-A276-33A7985E61DF}" destId="{4822D061-8C8C-4E8B-87E1-7166AB62C607}" srcOrd="0" destOrd="0" presId="urn:microsoft.com/office/officeart/2009/3/layout/IncreasingArrowsProcess"/>
    <dgm:cxn modelId="{7D3CBABA-69A5-4048-80B6-E9258229AA84}" type="presOf" srcId="{9BA98DE4-D063-4BBB-AF03-3549E4EF5191}" destId="{B502B933-7561-42D5-9094-57634BB4AE5A}" srcOrd="0" destOrd="0" presId="urn:microsoft.com/office/officeart/2009/3/layout/IncreasingArrowsProcess"/>
    <dgm:cxn modelId="{C8AE37E3-AAC4-42FF-9C3D-B61AE1F4A271}" srcId="{D6EF02D1-4D0A-4BD4-9480-60CE61EC9B2F}" destId="{E9E96779-E4A6-4DA6-AB3C-D4C657E456D2}" srcOrd="1" destOrd="0" parTransId="{655AAFC4-7B53-44BA-8EBC-39F0E1CA013B}" sibTransId="{B9140E46-9587-407E-B29A-57FE210E2BAD}"/>
    <dgm:cxn modelId="{8CAB35F5-A6B3-494B-A673-A0D99F03A881}" type="presParOf" srcId="{96685A78-30BF-46A3-92F3-2B6B160BC792}" destId="{68F41152-6861-4F0D-A27B-FA7D443353D6}" srcOrd="0" destOrd="0" presId="urn:microsoft.com/office/officeart/2009/3/layout/IncreasingArrowsProcess"/>
    <dgm:cxn modelId="{0D09237D-BCD7-4562-B44D-FBF84655842E}" type="presParOf" srcId="{96685A78-30BF-46A3-92F3-2B6B160BC792}" destId="{4822D061-8C8C-4E8B-87E1-7166AB62C607}" srcOrd="1" destOrd="0" presId="urn:microsoft.com/office/officeart/2009/3/layout/IncreasingArrowsProcess"/>
    <dgm:cxn modelId="{E80566F9-E4EB-4B13-8A4C-AAFD714AA4E4}" type="presParOf" srcId="{96685A78-30BF-46A3-92F3-2B6B160BC792}" destId="{01A6FEFF-561A-425A-A855-F496C8B1C50D}" srcOrd="2" destOrd="0" presId="urn:microsoft.com/office/officeart/2009/3/layout/IncreasingArrowsProcess"/>
    <dgm:cxn modelId="{E8929249-4AC2-41AA-9F58-1C6B7BCC618F}" type="presParOf" srcId="{96685A78-30BF-46A3-92F3-2B6B160BC792}" destId="{B1B22ACE-C57D-463A-96BA-733B61895A04}" srcOrd="3" destOrd="0" presId="urn:microsoft.com/office/officeart/2009/3/layout/IncreasingArrowsProcess"/>
    <dgm:cxn modelId="{F082EE24-14C7-425D-B1B6-EE1F13D1D4D9}" type="presParOf" srcId="{96685A78-30BF-46A3-92F3-2B6B160BC792}" destId="{85A835C5-AB25-453A-81AC-9BB2550FBCD6}" srcOrd="4" destOrd="0" presId="urn:microsoft.com/office/officeart/2009/3/layout/IncreasingArrowsProcess"/>
    <dgm:cxn modelId="{656F7F6B-0273-4DD9-8EF0-0A546B66A438}" type="presParOf" srcId="{96685A78-30BF-46A3-92F3-2B6B160BC792}" destId="{B502B933-7561-42D5-9094-57634BB4AE5A}" srcOrd="5" destOrd="0" presId="urn:microsoft.com/office/officeart/2009/3/layout/IncreasingArrows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D141A55-35FC-44D0-A856-206C1BBDEC01}" type="doc">
      <dgm:prSet loTypeId="urn:microsoft.com/office/officeart/2008/layout/RadialCluster" loCatId="relationship" qsTypeId="urn:microsoft.com/office/officeart/2005/8/quickstyle/simple1" qsCatId="simple" csTypeId="urn:microsoft.com/office/officeart/2005/8/colors/colorful4" csCatId="colorful" phldr="1"/>
      <dgm:spPr/>
      <dgm:t>
        <a:bodyPr/>
        <a:lstStyle/>
        <a:p>
          <a:endParaRPr lang="zh-CN" altLang="en-US"/>
        </a:p>
      </dgm:t>
    </dgm:pt>
    <dgm:pt modelId="{4BA1C5FC-D9E9-44DC-8F98-71828A1E7352}">
      <dgm:prSet phldrT="[文本]"/>
      <dgm:spPr/>
      <dgm:t>
        <a:bodyPr/>
        <a:lstStyle/>
        <a:p>
          <a:r>
            <a:rPr lang="zh-CN" altLang="en-US" dirty="0"/>
            <a:t>唯物史观指导下的教材叙事</a:t>
          </a:r>
        </a:p>
      </dgm:t>
    </dgm:pt>
    <dgm:pt modelId="{1F47D985-7A3B-4FA3-8232-8254732F24C7}" type="parTrans" cxnId="{6102A184-4F31-4D85-8E27-EAE5A6A98975}">
      <dgm:prSet/>
      <dgm:spPr/>
      <dgm:t>
        <a:bodyPr/>
        <a:lstStyle/>
        <a:p>
          <a:endParaRPr lang="zh-CN" altLang="en-US"/>
        </a:p>
      </dgm:t>
    </dgm:pt>
    <dgm:pt modelId="{EDE541FF-ADA1-4EA4-99C5-020D7407EEE0}" type="sibTrans" cxnId="{6102A184-4F31-4D85-8E27-EAE5A6A98975}">
      <dgm:prSet/>
      <dgm:spPr/>
      <dgm:t>
        <a:bodyPr/>
        <a:lstStyle/>
        <a:p>
          <a:endParaRPr lang="zh-CN" altLang="en-US"/>
        </a:p>
      </dgm:t>
    </dgm:pt>
    <dgm:pt modelId="{6C95731B-60CD-4A83-9154-104725BF65FC}">
      <dgm:prSet phldrT="[文本]"/>
      <dgm:spPr/>
      <dgm:t>
        <a:bodyPr/>
        <a:lstStyle/>
        <a:p>
          <a:r>
            <a:rPr lang="zh-CN" altLang="en-US" dirty="0"/>
            <a:t>主导概念</a:t>
          </a:r>
        </a:p>
      </dgm:t>
    </dgm:pt>
    <dgm:pt modelId="{9BE47AE4-1E7B-4FCB-891E-355E5333A285}" type="parTrans" cxnId="{A43FCFB1-C177-4794-82CF-E97591482949}">
      <dgm:prSet/>
      <dgm:spPr/>
      <dgm:t>
        <a:bodyPr/>
        <a:lstStyle/>
        <a:p>
          <a:endParaRPr lang="zh-CN" altLang="en-US"/>
        </a:p>
      </dgm:t>
    </dgm:pt>
    <dgm:pt modelId="{EE32575E-006C-4D44-9D6E-B0CAC9FAFF18}" type="sibTrans" cxnId="{A43FCFB1-C177-4794-82CF-E97591482949}">
      <dgm:prSet/>
      <dgm:spPr/>
      <dgm:t>
        <a:bodyPr/>
        <a:lstStyle/>
        <a:p>
          <a:endParaRPr lang="zh-CN" altLang="en-US"/>
        </a:p>
      </dgm:t>
    </dgm:pt>
    <dgm:pt modelId="{C0FE8EC1-E87A-4741-92D9-878D4DBBFA02}">
      <dgm:prSet phldrT="[文本]"/>
      <dgm:spPr>
        <a:solidFill>
          <a:srgbClr val="0070C0"/>
        </a:solidFill>
      </dgm:spPr>
      <dgm:t>
        <a:bodyPr/>
        <a:lstStyle/>
        <a:p>
          <a:r>
            <a:rPr lang="zh-CN" altLang="en-US" dirty="0"/>
            <a:t>关键概念</a:t>
          </a:r>
        </a:p>
      </dgm:t>
    </dgm:pt>
    <dgm:pt modelId="{0C8891FC-463C-4560-9A95-1747AC9A0425}" type="parTrans" cxnId="{66246BB5-ABA4-4C0E-B7CC-AF626E11B425}">
      <dgm:prSet/>
      <dgm:spPr/>
      <dgm:t>
        <a:bodyPr/>
        <a:lstStyle/>
        <a:p>
          <a:endParaRPr lang="zh-CN" altLang="en-US"/>
        </a:p>
      </dgm:t>
    </dgm:pt>
    <dgm:pt modelId="{4A67E35B-B3C5-4D70-A071-2FDC240D2B8D}" type="sibTrans" cxnId="{66246BB5-ABA4-4C0E-B7CC-AF626E11B425}">
      <dgm:prSet/>
      <dgm:spPr/>
      <dgm:t>
        <a:bodyPr/>
        <a:lstStyle/>
        <a:p>
          <a:endParaRPr lang="zh-CN" altLang="en-US"/>
        </a:p>
      </dgm:t>
    </dgm:pt>
    <dgm:pt modelId="{2FD0EE61-02A1-474B-BA15-65BDA3A13E89}">
      <dgm:prSet phldrT="[文本]"/>
      <dgm:spPr/>
      <dgm:t>
        <a:bodyPr/>
        <a:lstStyle/>
        <a:p>
          <a:r>
            <a:rPr lang="zh-CN" altLang="en-US" dirty="0"/>
            <a:t>关键原则</a:t>
          </a:r>
        </a:p>
      </dgm:t>
    </dgm:pt>
    <dgm:pt modelId="{E9A1B844-F3AB-4B4D-87A4-3AE98D3BEB9D}" type="parTrans" cxnId="{868B4D24-E378-40D4-928D-685FA35DD011}">
      <dgm:prSet/>
      <dgm:spPr/>
      <dgm:t>
        <a:bodyPr/>
        <a:lstStyle/>
        <a:p>
          <a:endParaRPr lang="zh-CN" altLang="en-US"/>
        </a:p>
      </dgm:t>
    </dgm:pt>
    <dgm:pt modelId="{E6E026D5-18A3-46AD-BBF0-354A734787FC}" type="sibTrans" cxnId="{868B4D24-E378-40D4-928D-685FA35DD011}">
      <dgm:prSet/>
      <dgm:spPr/>
      <dgm:t>
        <a:bodyPr/>
        <a:lstStyle/>
        <a:p>
          <a:endParaRPr lang="zh-CN" altLang="en-US"/>
        </a:p>
      </dgm:t>
    </dgm:pt>
    <dgm:pt modelId="{D00D9945-A673-4DD2-ADF7-ECA298530B1F}" type="pres">
      <dgm:prSet presAssocID="{7D141A55-35FC-44D0-A856-206C1BBDEC01}" presName="Name0" presStyleCnt="0">
        <dgm:presLayoutVars>
          <dgm:chMax val="1"/>
          <dgm:chPref val="1"/>
          <dgm:dir/>
          <dgm:animOne val="branch"/>
          <dgm:animLvl val="lvl"/>
        </dgm:presLayoutVars>
      </dgm:prSet>
      <dgm:spPr/>
    </dgm:pt>
    <dgm:pt modelId="{37474846-3FFB-4A16-B27B-9760B497B07F}" type="pres">
      <dgm:prSet presAssocID="{4BA1C5FC-D9E9-44DC-8F98-71828A1E7352}" presName="singleCycle" presStyleCnt="0"/>
      <dgm:spPr/>
    </dgm:pt>
    <dgm:pt modelId="{F854C5C0-AC91-40C6-BAFD-F79B420AC33A}" type="pres">
      <dgm:prSet presAssocID="{4BA1C5FC-D9E9-44DC-8F98-71828A1E7352}" presName="singleCenter" presStyleLbl="node1" presStyleIdx="0" presStyleCnt="4">
        <dgm:presLayoutVars>
          <dgm:chMax val="7"/>
          <dgm:chPref val="7"/>
        </dgm:presLayoutVars>
      </dgm:prSet>
      <dgm:spPr/>
    </dgm:pt>
    <dgm:pt modelId="{EFD16901-2FAB-477B-ABC9-E8185F7544AC}" type="pres">
      <dgm:prSet presAssocID="{9BE47AE4-1E7B-4FCB-891E-355E5333A285}" presName="Name56" presStyleLbl="parChTrans1D2" presStyleIdx="0" presStyleCnt="3"/>
      <dgm:spPr/>
    </dgm:pt>
    <dgm:pt modelId="{D4E4B4A2-0B92-47EE-A189-27ABF2F892E6}" type="pres">
      <dgm:prSet presAssocID="{6C95731B-60CD-4A83-9154-104725BF65FC}" presName="text0" presStyleLbl="node1" presStyleIdx="1" presStyleCnt="4" custRadScaleRad="89704">
        <dgm:presLayoutVars>
          <dgm:bulletEnabled val="1"/>
        </dgm:presLayoutVars>
      </dgm:prSet>
      <dgm:spPr/>
    </dgm:pt>
    <dgm:pt modelId="{069F2E55-6CB8-4CD8-91E5-4836665C2A8F}" type="pres">
      <dgm:prSet presAssocID="{0C8891FC-463C-4560-9A95-1747AC9A0425}" presName="Name56" presStyleLbl="parChTrans1D2" presStyleIdx="1" presStyleCnt="3"/>
      <dgm:spPr/>
    </dgm:pt>
    <dgm:pt modelId="{597A11AF-5A59-4E28-A29C-6293D6E36D3C}" type="pres">
      <dgm:prSet presAssocID="{C0FE8EC1-E87A-4741-92D9-878D4DBBFA02}" presName="text0" presStyleLbl="node1" presStyleIdx="2" presStyleCnt="4">
        <dgm:presLayoutVars>
          <dgm:bulletEnabled val="1"/>
        </dgm:presLayoutVars>
      </dgm:prSet>
      <dgm:spPr/>
    </dgm:pt>
    <dgm:pt modelId="{9D173A23-713C-4705-9CA7-DDC46BED3982}" type="pres">
      <dgm:prSet presAssocID="{E9A1B844-F3AB-4B4D-87A4-3AE98D3BEB9D}" presName="Name56" presStyleLbl="parChTrans1D2" presStyleIdx="2" presStyleCnt="3"/>
      <dgm:spPr/>
    </dgm:pt>
    <dgm:pt modelId="{6B62BE54-879F-4592-A9E4-FC2902CB9EDB}" type="pres">
      <dgm:prSet presAssocID="{2FD0EE61-02A1-474B-BA15-65BDA3A13E89}" presName="text0" presStyleLbl="node1" presStyleIdx="3" presStyleCnt="4">
        <dgm:presLayoutVars>
          <dgm:bulletEnabled val="1"/>
        </dgm:presLayoutVars>
      </dgm:prSet>
      <dgm:spPr/>
    </dgm:pt>
  </dgm:ptLst>
  <dgm:cxnLst>
    <dgm:cxn modelId="{868B4D24-E378-40D4-928D-685FA35DD011}" srcId="{4BA1C5FC-D9E9-44DC-8F98-71828A1E7352}" destId="{2FD0EE61-02A1-474B-BA15-65BDA3A13E89}" srcOrd="2" destOrd="0" parTransId="{E9A1B844-F3AB-4B4D-87A4-3AE98D3BEB9D}" sibTransId="{E6E026D5-18A3-46AD-BBF0-354A734787FC}"/>
    <dgm:cxn modelId="{E7328824-14CE-4211-8619-541719BA9B69}" type="presOf" srcId="{0C8891FC-463C-4560-9A95-1747AC9A0425}" destId="{069F2E55-6CB8-4CD8-91E5-4836665C2A8F}" srcOrd="0" destOrd="0" presId="urn:microsoft.com/office/officeart/2008/layout/RadialCluster"/>
    <dgm:cxn modelId="{595A033F-A4D8-44ED-998A-4AF6B6777AE4}" type="presOf" srcId="{E9A1B844-F3AB-4B4D-87A4-3AE98D3BEB9D}" destId="{9D173A23-713C-4705-9CA7-DDC46BED3982}" srcOrd="0" destOrd="0" presId="urn:microsoft.com/office/officeart/2008/layout/RadialCluster"/>
    <dgm:cxn modelId="{9016C15D-798A-4759-9CEB-E2950DB61591}" type="presOf" srcId="{4BA1C5FC-D9E9-44DC-8F98-71828A1E7352}" destId="{F854C5C0-AC91-40C6-BAFD-F79B420AC33A}" srcOrd="0" destOrd="0" presId="urn:microsoft.com/office/officeart/2008/layout/RadialCluster"/>
    <dgm:cxn modelId="{8F3DB263-9D76-4D4F-A842-11488BECC977}" type="presOf" srcId="{6C95731B-60CD-4A83-9154-104725BF65FC}" destId="{D4E4B4A2-0B92-47EE-A189-27ABF2F892E6}" srcOrd="0" destOrd="0" presId="urn:microsoft.com/office/officeart/2008/layout/RadialCluster"/>
    <dgm:cxn modelId="{6102A184-4F31-4D85-8E27-EAE5A6A98975}" srcId="{7D141A55-35FC-44D0-A856-206C1BBDEC01}" destId="{4BA1C5FC-D9E9-44DC-8F98-71828A1E7352}" srcOrd="0" destOrd="0" parTransId="{1F47D985-7A3B-4FA3-8232-8254732F24C7}" sibTransId="{EDE541FF-ADA1-4EA4-99C5-020D7407EEE0}"/>
    <dgm:cxn modelId="{A43FCFB1-C177-4794-82CF-E97591482949}" srcId="{4BA1C5FC-D9E9-44DC-8F98-71828A1E7352}" destId="{6C95731B-60CD-4A83-9154-104725BF65FC}" srcOrd="0" destOrd="0" parTransId="{9BE47AE4-1E7B-4FCB-891E-355E5333A285}" sibTransId="{EE32575E-006C-4D44-9D6E-B0CAC9FAFF18}"/>
    <dgm:cxn modelId="{66246BB5-ABA4-4C0E-B7CC-AF626E11B425}" srcId="{4BA1C5FC-D9E9-44DC-8F98-71828A1E7352}" destId="{C0FE8EC1-E87A-4741-92D9-878D4DBBFA02}" srcOrd="1" destOrd="0" parTransId="{0C8891FC-463C-4560-9A95-1747AC9A0425}" sibTransId="{4A67E35B-B3C5-4D70-A071-2FDC240D2B8D}"/>
    <dgm:cxn modelId="{E9BC8BB5-BC83-4959-B236-9C618E06B592}" type="presOf" srcId="{C0FE8EC1-E87A-4741-92D9-878D4DBBFA02}" destId="{597A11AF-5A59-4E28-A29C-6293D6E36D3C}" srcOrd="0" destOrd="0" presId="urn:microsoft.com/office/officeart/2008/layout/RadialCluster"/>
    <dgm:cxn modelId="{C4DF35C4-5A73-4B74-8732-3C60A2EEBC8B}" type="presOf" srcId="{9BE47AE4-1E7B-4FCB-891E-355E5333A285}" destId="{EFD16901-2FAB-477B-ABC9-E8185F7544AC}" srcOrd="0" destOrd="0" presId="urn:microsoft.com/office/officeart/2008/layout/RadialCluster"/>
    <dgm:cxn modelId="{7133FFC4-6CA1-4052-8A00-D679E9558587}" type="presOf" srcId="{2FD0EE61-02A1-474B-BA15-65BDA3A13E89}" destId="{6B62BE54-879F-4592-A9E4-FC2902CB9EDB}" srcOrd="0" destOrd="0" presId="urn:microsoft.com/office/officeart/2008/layout/RadialCluster"/>
    <dgm:cxn modelId="{87FBE6D1-E950-4D2C-B5DF-DE3270AED761}" type="presOf" srcId="{7D141A55-35FC-44D0-A856-206C1BBDEC01}" destId="{D00D9945-A673-4DD2-ADF7-ECA298530B1F}" srcOrd="0" destOrd="0" presId="urn:microsoft.com/office/officeart/2008/layout/RadialCluster"/>
    <dgm:cxn modelId="{6202C0C4-EA21-4C69-A94E-CA0C8895CB8A}" type="presParOf" srcId="{D00D9945-A673-4DD2-ADF7-ECA298530B1F}" destId="{37474846-3FFB-4A16-B27B-9760B497B07F}" srcOrd="0" destOrd="0" presId="urn:microsoft.com/office/officeart/2008/layout/RadialCluster"/>
    <dgm:cxn modelId="{39503948-D43C-43EA-B75E-1DC49F16D4C9}" type="presParOf" srcId="{37474846-3FFB-4A16-B27B-9760B497B07F}" destId="{F854C5C0-AC91-40C6-BAFD-F79B420AC33A}" srcOrd="0" destOrd="0" presId="urn:microsoft.com/office/officeart/2008/layout/RadialCluster"/>
    <dgm:cxn modelId="{4CC09638-E106-43BE-B85B-A9B5A33E6B03}" type="presParOf" srcId="{37474846-3FFB-4A16-B27B-9760B497B07F}" destId="{EFD16901-2FAB-477B-ABC9-E8185F7544AC}" srcOrd="1" destOrd="0" presId="urn:microsoft.com/office/officeart/2008/layout/RadialCluster"/>
    <dgm:cxn modelId="{8A4BC5ED-D63A-4E29-ADCC-0E0C9086B8C2}" type="presParOf" srcId="{37474846-3FFB-4A16-B27B-9760B497B07F}" destId="{D4E4B4A2-0B92-47EE-A189-27ABF2F892E6}" srcOrd="2" destOrd="0" presId="urn:microsoft.com/office/officeart/2008/layout/RadialCluster"/>
    <dgm:cxn modelId="{794D7A1C-FA4A-48B3-AE8A-924BDD351726}" type="presParOf" srcId="{37474846-3FFB-4A16-B27B-9760B497B07F}" destId="{069F2E55-6CB8-4CD8-91E5-4836665C2A8F}" srcOrd="3" destOrd="0" presId="urn:microsoft.com/office/officeart/2008/layout/RadialCluster"/>
    <dgm:cxn modelId="{9DA8037E-1641-4083-8F49-0664B768635A}" type="presParOf" srcId="{37474846-3FFB-4A16-B27B-9760B497B07F}" destId="{597A11AF-5A59-4E28-A29C-6293D6E36D3C}" srcOrd="4" destOrd="0" presId="urn:microsoft.com/office/officeart/2008/layout/RadialCluster"/>
    <dgm:cxn modelId="{7281E089-286B-42CF-88F0-BD85FC974A72}" type="presParOf" srcId="{37474846-3FFB-4A16-B27B-9760B497B07F}" destId="{9D173A23-713C-4705-9CA7-DDC46BED3982}" srcOrd="5" destOrd="0" presId="urn:microsoft.com/office/officeart/2008/layout/RadialCluster"/>
    <dgm:cxn modelId="{48450DD2-CCB4-4F4C-BB05-C0DE3B6DC840}" type="presParOf" srcId="{37474846-3FFB-4A16-B27B-9760B497B07F}" destId="{6B62BE54-879F-4592-A9E4-FC2902CB9EDB}" srcOrd="6" destOrd="0" presId="urn:microsoft.com/office/officeart/2008/layout/Radial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C8A2357-9F63-4FDC-99B4-E2D871DFF695}" type="doc">
      <dgm:prSet loTypeId="urn:microsoft.com/office/officeart/2008/layout/HorizontalMultiLevelHierarchy" loCatId="hierarchy" qsTypeId="urn:microsoft.com/office/officeart/2005/8/quickstyle/3d2" qsCatId="3D" csTypeId="urn:microsoft.com/office/officeart/2005/8/colors/colorful5" csCatId="colorful" phldr="1"/>
      <dgm:spPr/>
      <dgm:t>
        <a:bodyPr/>
        <a:lstStyle/>
        <a:p>
          <a:endParaRPr lang="zh-CN" altLang="en-US"/>
        </a:p>
      </dgm:t>
    </dgm:pt>
    <dgm:pt modelId="{2B9CF992-E24F-4341-A705-93488D66538D}">
      <dgm:prSet phldrT="[文本]" custT="1">
        <dgm:style>
          <a:lnRef idx="1">
            <a:schemeClr val="accent1"/>
          </a:lnRef>
          <a:fillRef idx="3">
            <a:schemeClr val="accent1"/>
          </a:fillRef>
          <a:effectRef idx="2">
            <a:schemeClr val="accent1"/>
          </a:effectRef>
          <a:fontRef idx="minor">
            <a:schemeClr val="lt1"/>
          </a:fontRef>
        </dgm:style>
      </dgm:prSet>
      <dgm:spPr/>
      <dgm:t>
        <a:bodyPr vert="vert"/>
        <a:lstStyle/>
        <a:p>
          <a:r>
            <a:rPr lang="zh-CN" altLang="en-US" sz="2800" dirty="0"/>
            <a:t>辽宋夏金元时期的</a:t>
          </a:r>
          <a:r>
            <a:rPr lang="zh-CN" altLang="en-US" sz="2800" b="1" dirty="0"/>
            <a:t>民族关系的发展与社会变化</a:t>
          </a:r>
        </a:p>
      </dgm:t>
    </dgm:pt>
    <dgm:pt modelId="{7F99CA23-6AB5-473A-BAD2-6E498F313F27}" type="parTrans" cxnId="{9F5674CF-7C47-4167-AD3D-00A633F86B0C}">
      <dgm:prSet/>
      <dgm:spPr/>
      <dgm:t>
        <a:bodyPr/>
        <a:lstStyle/>
        <a:p>
          <a:endParaRPr lang="zh-CN" altLang="en-US"/>
        </a:p>
      </dgm:t>
    </dgm:pt>
    <dgm:pt modelId="{466670E7-C4EA-453D-A013-9F5BCC051261}" type="sibTrans" cxnId="{9F5674CF-7C47-4167-AD3D-00A633F86B0C}">
      <dgm:prSet/>
      <dgm:spPr/>
      <dgm:t>
        <a:bodyPr/>
        <a:lstStyle/>
        <a:p>
          <a:endParaRPr lang="zh-CN" altLang="en-US"/>
        </a:p>
      </dgm:t>
    </dgm:pt>
    <dgm:pt modelId="{32CC185F-8EEF-44F5-B13D-C5C2BE0B0805}">
      <dgm:prSet phldrT="[文本]" custT="1"/>
      <dgm:spPr/>
      <dgm:t>
        <a:bodyPr/>
        <a:lstStyle/>
        <a:p>
          <a:r>
            <a:rPr lang="zh-CN" altLang="en-US" sz="2400" dirty="0"/>
            <a:t>北宋的政治</a:t>
          </a:r>
          <a:endParaRPr lang="en-US" altLang="zh-CN" sz="2400" dirty="0"/>
        </a:p>
        <a:p>
          <a:r>
            <a:rPr lang="zh-CN" altLang="en-US" sz="2400" dirty="0"/>
            <a:t>两宋与辽夏金蒙的对峙</a:t>
          </a:r>
          <a:endParaRPr lang="en-US" altLang="zh-CN" sz="2400" dirty="0"/>
        </a:p>
        <a:p>
          <a:r>
            <a:rPr lang="zh-CN" altLang="en-US" sz="2400" dirty="0"/>
            <a:t>元朝的百年统治</a:t>
          </a:r>
        </a:p>
      </dgm:t>
    </dgm:pt>
    <dgm:pt modelId="{E44B6B79-0CF1-46E8-994E-3E7FC2D2C862}" type="parTrans" cxnId="{59472117-F25B-4E0E-AE25-46DA337CD23A}">
      <dgm:prSet/>
      <dgm:spPr/>
      <dgm:t>
        <a:bodyPr/>
        <a:lstStyle/>
        <a:p>
          <a:endParaRPr lang="zh-CN" altLang="en-US"/>
        </a:p>
      </dgm:t>
    </dgm:pt>
    <dgm:pt modelId="{219FF4C3-D1F8-44B7-976D-50331CE75CA3}" type="sibTrans" cxnId="{59472117-F25B-4E0E-AE25-46DA337CD23A}">
      <dgm:prSet/>
      <dgm:spPr/>
      <dgm:t>
        <a:bodyPr/>
        <a:lstStyle/>
        <a:p>
          <a:endParaRPr lang="zh-CN" altLang="en-US"/>
        </a:p>
      </dgm:t>
    </dgm:pt>
    <dgm:pt modelId="{6077B737-D3C9-401F-B024-C7453F6D94A2}">
      <dgm:prSet phldrT="[文本]" custT="1"/>
      <dgm:spPr/>
      <dgm:t>
        <a:bodyPr/>
        <a:lstStyle/>
        <a:p>
          <a:r>
            <a:rPr lang="zh-CN" altLang="en-US" sz="2400" dirty="0"/>
            <a:t>宋元时期的经济</a:t>
          </a:r>
          <a:endParaRPr lang="en-US" altLang="zh-CN" sz="2400" dirty="0"/>
        </a:p>
        <a:p>
          <a:r>
            <a:rPr lang="zh-CN" altLang="en-US" sz="2400" dirty="0"/>
            <a:t>（将中外交通纳入经济）</a:t>
          </a:r>
        </a:p>
      </dgm:t>
    </dgm:pt>
    <dgm:pt modelId="{C0F804E0-6A50-444F-9337-39EB01FA9EDC}" type="parTrans" cxnId="{A681970E-6EF0-4825-A24D-8BD0E7841F05}">
      <dgm:prSet/>
      <dgm:spPr/>
      <dgm:t>
        <a:bodyPr/>
        <a:lstStyle/>
        <a:p>
          <a:endParaRPr lang="zh-CN" altLang="en-US"/>
        </a:p>
      </dgm:t>
    </dgm:pt>
    <dgm:pt modelId="{920FCD26-E32B-4CEE-A0C8-AF0646BBDB96}" type="sibTrans" cxnId="{A681970E-6EF0-4825-A24D-8BD0E7841F05}">
      <dgm:prSet/>
      <dgm:spPr/>
      <dgm:t>
        <a:bodyPr/>
        <a:lstStyle/>
        <a:p>
          <a:endParaRPr lang="zh-CN" altLang="en-US"/>
        </a:p>
      </dgm:t>
    </dgm:pt>
    <dgm:pt modelId="{BBC06E4A-4D1C-4952-93F1-D4EF531F80B0}">
      <dgm:prSet phldrT="[文本]" custT="1"/>
      <dgm:spPr/>
      <dgm:t>
        <a:bodyPr/>
        <a:lstStyle/>
        <a:p>
          <a:r>
            <a:rPr lang="zh-CN" altLang="en-US" sz="2400" dirty="0"/>
            <a:t>宋元时期的都市与文化（将科技纳入文化）</a:t>
          </a:r>
        </a:p>
      </dgm:t>
    </dgm:pt>
    <dgm:pt modelId="{CD29F69F-C785-4921-9100-8F1B66EEE97E}" type="parTrans" cxnId="{4ECE9199-26E9-4833-97B1-9026BF787D54}">
      <dgm:prSet/>
      <dgm:spPr/>
      <dgm:t>
        <a:bodyPr/>
        <a:lstStyle/>
        <a:p>
          <a:endParaRPr lang="zh-CN" altLang="en-US"/>
        </a:p>
      </dgm:t>
    </dgm:pt>
    <dgm:pt modelId="{74DE58F6-5F5C-474D-AAEC-FBD0CC4F29EC}" type="sibTrans" cxnId="{4ECE9199-26E9-4833-97B1-9026BF787D54}">
      <dgm:prSet/>
      <dgm:spPr/>
      <dgm:t>
        <a:bodyPr/>
        <a:lstStyle/>
        <a:p>
          <a:endParaRPr lang="zh-CN" altLang="en-US"/>
        </a:p>
      </dgm:t>
    </dgm:pt>
    <dgm:pt modelId="{57F3EC61-40D0-4464-A8BA-2670D595D282}" type="pres">
      <dgm:prSet presAssocID="{9C8A2357-9F63-4FDC-99B4-E2D871DFF695}" presName="Name0" presStyleCnt="0">
        <dgm:presLayoutVars>
          <dgm:chPref val="1"/>
          <dgm:dir/>
          <dgm:animOne val="branch"/>
          <dgm:animLvl val="lvl"/>
          <dgm:resizeHandles val="exact"/>
        </dgm:presLayoutVars>
      </dgm:prSet>
      <dgm:spPr/>
    </dgm:pt>
    <dgm:pt modelId="{E46544F4-6D21-4174-B073-E2348666FDF8}" type="pres">
      <dgm:prSet presAssocID="{2B9CF992-E24F-4341-A705-93488D66538D}" presName="root1" presStyleCnt="0"/>
      <dgm:spPr/>
    </dgm:pt>
    <dgm:pt modelId="{7D552E54-90E6-41CA-890E-5693D05A98A1}" type="pres">
      <dgm:prSet presAssocID="{2B9CF992-E24F-4341-A705-93488D66538D}" presName="LevelOneTextNode" presStyleLbl="node0" presStyleIdx="0" presStyleCnt="1" custScaleY="88701">
        <dgm:presLayoutVars>
          <dgm:chPref val="3"/>
        </dgm:presLayoutVars>
      </dgm:prSet>
      <dgm:spPr/>
    </dgm:pt>
    <dgm:pt modelId="{3E5D2446-1798-460E-B97D-37CB5255F593}" type="pres">
      <dgm:prSet presAssocID="{2B9CF992-E24F-4341-A705-93488D66538D}" presName="level2hierChild" presStyleCnt="0"/>
      <dgm:spPr/>
    </dgm:pt>
    <dgm:pt modelId="{A1A724ED-BC0A-4D7B-B1F9-FFBB08621EAC}" type="pres">
      <dgm:prSet presAssocID="{E44B6B79-0CF1-46E8-994E-3E7FC2D2C862}" presName="conn2-1" presStyleLbl="parChTrans1D2" presStyleIdx="0" presStyleCnt="3"/>
      <dgm:spPr/>
    </dgm:pt>
    <dgm:pt modelId="{05264D91-7D15-41D9-898E-5D0172E5C2DF}" type="pres">
      <dgm:prSet presAssocID="{E44B6B79-0CF1-46E8-994E-3E7FC2D2C862}" presName="connTx" presStyleLbl="parChTrans1D2" presStyleIdx="0" presStyleCnt="3"/>
      <dgm:spPr/>
    </dgm:pt>
    <dgm:pt modelId="{774EB317-0E8D-44BE-955E-508A00A2D83D}" type="pres">
      <dgm:prSet presAssocID="{32CC185F-8EEF-44F5-B13D-C5C2BE0B0805}" presName="root2" presStyleCnt="0"/>
      <dgm:spPr/>
    </dgm:pt>
    <dgm:pt modelId="{CCE5190E-ECE7-40C9-95C1-12612D200FE0}" type="pres">
      <dgm:prSet presAssocID="{32CC185F-8EEF-44F5-B13D-C5C2BE0B0805}" presName="LevelTwoTextNode" presStyleLbl="node2" presStyleIdx="0" presStyleCnt="3" custScaleX="100716" custScaleY="152108">
        <dgm:presLayoutVars>
          <dgm:chPref val="3"/>
        </dgm:presLayoutVars>
      </dgm:prSet>
      <dgm:spPr/>
    </dgm:pt>
    <dgm:pt modelId="{729BE184-6CD7-48BB-8150-9139A2637F42}" type="pres">
      <dgm:prSet presAssocID="{32CC185F-8EEF-44F5-B13D-C5C2BE0B0805}" presName="level3hierChild" presStyleCnt="0"/>
      <dgm:spPr/>
    </dgm:pt>
    <dgm:pt modelId="{2148CA30-8157-412A-9C62-1416E2B540A7}" type="pres">
      <dgm:prSet presAssocID="{C0F804E0-6A50-444F-9337-39EB01FA9EDC}" presName="conn2-1" presStyleLbl="parChTrans1D2" presStyleIdx="1" presStyleCnt="3"/>
      <dgm:spPr/>
    </dgm:pt>
    <dgm:pt modelId="{34F19148-2C1D-4A93-8753-CB1824944D3F}" type="pres">
      <dgm:prSet presAssocID="{C0F804E0-6A50-444F-9337-39EB01FA9EDC}" presName="connTx" presStyleLbl="parChTrans1D2" presStyleIdx="1" presStyleCnt="3"/>
      <dgm:spPr/>
    </dgm:pt>
    <dgm:pt modelId="{52840C77-590E-44E9-9AEE-1D7B7271CE44}" type="pres">
      <dgm:prSet presAssocID="{6077B737-D3C9-401F-B024-C7453F6D94A2}" presName="root2" presStyleCnt="0"/>
      <dgm:spPr/>
    </dgm:pt>
    <dgm:pt modelId="{956A0356-D0CC-47D7-8F92-7D0771D53806}" type="pres">
      <dgm:prSet presAssocID="{6077B737-D3C9-401F-B024-C7453F6D94A2}" presName="LevelTwoTextNode" presStyleLbl="node2" presStyleIdx="1" presStyleCnt="3">
        <dgm:presLayoutVars>
          <dgm:chPref val="3"/>
        </dgm:presLayoutVars>
      </dgm:prSet>
      <dgm:spPr/>
    </dgm:pt>
    <dgm:pt modelId="{183F48AF-0375-4DA3-9B0A-9F7696B392A6}" type="pres">
      <dgm:prSet presAssocID="{6077B737-D3C9-401F-B024-C7453F6D94A2}" presName="level3hierChild" presStyleCnt="0"/>
      <dgm:spPr/>
    </dgm:pt>
    <dgm:pt modelId="{FFCA4F2B-D72E-43DD-8575-475A4040D2CF}" type="pres">
      <dgm:prSet presAssocID="{CD29F69F-C785-4921-9100-8F1B66EEE97E}" presName="conn2-1" presStyleLbl="parChTrans1D2" presStyleIdx="2" presStyleCnt="3"/>
      <dgm:spPr/>
    </dgm:pt>
    <dgm:pt modelId="{90E583BE-794F-4EAE-8AF2-0DBA3D311663}" type="pres">
      <dgm:prSet presAssocID="{CD29F69F-C785-4921-9100-8F1B66EEE97E}" presName="connTx" presStyleLbl="parChTrans1D2" presStyleIdx="2" presStyleCnt="3"/>
      <dgm:spPr/>
    </dgm:pt>
    <dgm:pt modelId="{D9A29546-F35E-47AB-A06E-00CA363624F5}" type="pres">
      <dgm:prSet presAssocID="{BBC06E4A-4D1C-4952-93F1-D4EF531F80B0}" presName="root2" presStyleCnt="0"/>
      <dgm:spPr/>
    </dgm:pt>
    <dgm:pt modelId="{D2C299DC-0111-4031-877A-A21C58D03A50}" type="pres">
      <dgm:prSet presAssocID="{BBC06E4A-4D1C-4952-93F1-D4EF531F80B0}" presName="LevelTwoTextNode" presStyleLbl="node2" presStyleIdx="2" presStyleCnt="3">
        <dgm:presLayoutVars>
          <dgm:chPref val="3"/>
        </dgm:presLayoutVars>
      </dgm:prSet>
      <dgm:spPr/>
    </dgm:pt>
    <dgm:pt modelId="{69966892-68F4-4EF9-84DD-E14ADA801A06}" type="pres">
      <dgm:prSet presAssocID="{BBC06E4A-4D1C-4952-93F1-D4EF531F80B0}" presName="level3hierChild" presStyleCnt="0"/>
      <dgm:spPr/>
    </dgm:pt>
  </dgm:ptLst>
  <dgm:cxnLst>
    <dgm:cxn modelId="{A681970E-6EF0-4825-A24D-8BD0E7841F05}" srcId="{2B9CF992-E24F-4341-A705-93488D66538D}" destId="{6077B737-D3C9-401F-B024-C7453F6D94A2}" srcOrd="1" destOrd="0" parTransId="{C0F804E0-6A50-444F-9337-39EB01FA9EDC}" sibTransId="{920FCD26-E32B-4CEE-A0C8-AF0646BBDB96}"/>
    <dgm:cxn modelId="{59472117-F25B-4E0E-AE25-46DA337CD23A}" srcId="{2B9CF992-E24F-4341-A705-93488D66538D}" destId="{32CC185F-8EEF-44F5-B13D-C5C2BE0B0805}" srcOrd="0" destOrd="0" parTransId="{E44B6B79-0CF1-46E8-994E-3E7FC2D2C862}" sibTransId="{219FF4C3-D1F8-44B7-976D-50331CE75CA3}"/>
    <dgm:cxn modelId="{527E962A-F498-4E5F-B22C-F593B6CAC754}" type="presOf" srcId="{6077B737-D3C9-401F-B024-C7453F6D94A2}" destId="{956A0356-D0CC-47D7-8F92-7D0771D53806}" srcOrd="0" destOrd="0" presId="urn:microsoft.com/office/officeart/2008/layout/HorizontalMultiLevelHierarchy"/>
    <dgm:cxn modelId="{6ACD252F-5DE1-472B-B113-15FB0212874F}" type="presOf" srcId="{CD29F69F-C785-4921-9100-8F1B66EEE97E}" destId="{90E583BE-794F-4EAE-8AF2-0DBA3D311663}" srcOrd="1" destOrd="0" presId="urn:microsoft.com/office/officeart/2008/layout/HorizontalMultiLevelHierarchy"/>
    <dgm:cxn modelId="{48A09A30-FC6F-4996-9555-458988651A58}" type="presOf" srcId="{E44B6B79-0CF1-46E8-994E-3E7FC2D2C862}" destId="{05264D91-7D15-41D9-898E-5D0172E5C2DF}" srcOrd="1" destOrd="0" presId="urn:microsoft.com/office/officeart/2008/layout/HorizontalMultiLevelHierarchy"/>
    <dgm:cxn modelId="{6A682B67-3582-44D4-A1B8-1571C91F5BC9}" type="presOf" srcId="{9C8A2357-9F63-4FDC-99B4-E2D871DFF695}" destId="{57F3EC61-40D0-4464-A8BA-2670D595D282}" srcOrd="0" destOrd="0" presId="urn:microsoft.com/office/officeart/2008/layout/HorizontalMultiLevelHierarchy"/>
    <dgm:cxn modelId="{BF35C085-4FB8-46E1-901C-95D577A334A6}" type="presOf" srcId="{C0F804E0-6A50-444F-9337-39EB01FA9EDC}" destId="{34F19148-2C1D-4A93-8753-CB1824944D3F}" srcOrd="1" destOrd="0" presId="urn:microsoft.com/office/officeart/2008/layout/HorizontalMultiLevelHierarchy"/>
    <dgm:cxn modelId="{39171F93-4BBF-443E-9EA5-7C2B5E86376C}" type="presOf" srcId="{2B9CF992-E24F-4341-A705-93488D66538D}" destId="{7D552E54-90E6-41CA-890E-5693D05A98A1}" srcOrd="0" destOrd="0" presId="urn:microsoft.com/office/officeart/2008/layout/HorizontalMultiLevelHierarchy"/>
    <dgm:cxn modelId="{4ECE9199-26E9-4833-97B1-9026BF787D54}" srcId="{2B9CF992-E24F-4341-A705-93488D66538D}" destId="{BBC06E4A-4D1C-4952-93F1-D4EF531F80B0}" srcOrd="2" destOrd="0" parTransId="{CD29F69F-C785-4921-9100-8F1B66EEE97E}" sibTransId="{74DE58F6-5F5C-474D-AAEC-FBD0CC4F29EC}"/>
    <dgm:cxn modelId="{D808A8AC-5111-4F88-A31C-DDFADF799C87}" type="presOf" srcId="{32CC185F-8EEF-44F5-B13D-C5C2BE0B0805}" destId="{CCE5190E-ECE7-40C9-95C1-12612D200FE0}" srcOrd="0" destOrd="0" presId="urn:microsoft.com/office/officeart/2008/layout/HorizontalMultiLevelHierarchy"/>
    <dgm:cxn modelId="{B45CFCB6-8F21-41B5-B73D-F4528D7F50D2}" type="presOf" srcId="{CD29F69F-C785-4921-9100-8F1B66EEE97E}" destId="{FFCA4F2B-D72E-43DD-8575-475A4040D2CF}" srcOrd="0" destOrd="0" presId="urn:microsoft.com/office/officeart/2008/layout/HorizontalMultiLevelHierarchy"/>
    <dgm:cxn modelId="{8BF19EB7-14E2-4126-B60D-C9FE2DFE4258}" type="presOf" srcId="{E44B6B79-0CF1-46E8-994E-3E7FC2D2C862}" destId="{A1A724ED-BC0A-4D7B-B1F9-FFBB08621EAC}" srcOrd="0" destOrd="0" presId="urn:microsoft.com/office/officeart/2008/layout/HorizontalMultiLevelHierarchy"/>
    <dgm:cxn modelId="{706EDCBA-D72C-4A07-94B6-F143CF4C3C04}" type="presOf" srcId="{BBC06E4A-4D1C-4952-93F1-D4EF531F80B0}" destId="{D2C299DC-0111-4031-877A-A21C58D03A50}" srcOrd="0" destOrd="0" presId="urn:microsoft.com/office/officeart/2008/layout/HorizontalMultiLevelHierarchy"/>
    <dgm:cxn modelId="{9F5674CF-7C47-4167-AD3D-00A633F86B0C}" srcId="{9C8A2357-9F63-4FDC-99B4-E2D871DFF695}" destId="{2B9CF992-E24F-4341-A705-93488D66538D}" srcOrd="0" destOrd="0" parTransId="{7F99CA23-6AB5-473A-BAD2-6E498F313F27}" sibTransId="{466670E7-C4EA-453D-A013-9F5BCC051261}"/>
    <dgm:cxn modelId="{A09F53DE-93F5-4BAC-9534-C1B7E1CD655A}" type="presOf" srcId="{C0F804E0-6A50-444F-9337-39EB01FA9EDC}" destId="{2148CA30-8157-412A-9C62-1416E2B540A7}" srcOrd="0" destOrd="0" presId="urn:microsoft.com/office/officeart/2008/layout/HorizontalMultiLevelHierarchy"/>
    <dgm:cxn modelId="{754A7CE8-5C9C-42CF-9879-79D4898F5CB0}" type="presParOf" srcId="{57F3EC61-40D0-4464-A8BA-2670D595D282}" destId="{E46544F4-6D21-4174-B073-E2348666FDF8}" srcOrd="0" destOrd="0" presId="urn:microsoft.com/office/officeart/2008/layout/HorizontalMultiLevelHierarchy"/>
    <dgm:cxn modelId="{B9277143-A156-4D9B-AA75-600B4D4C47CF}" type="presParOf" srcId="{E46544F4-6D21-4174-B073-E2348666FDF8}" destId="{7D552E54-90E6-41CA-890E-5693D05A98A1}" srcOrd="0" destOrd="0" presId="urn:microsoft.com/office/officeart/2008/layout/HorizontalMultiLevelHierarchy"/>
    <dgm:cxn modelId="{BA7E639B-BE40-43EE-AE8C-3CD7A1B1804D}" type="presParOf" srcId="{E46544F4-6D21-4174-B073-E2348666FDF8}" destId="{3E5D2446-1798-460E-B97D-37CB5255F593}" srcOrd="1" destOrd="0" presId="urn:microsoft.com/office/officeart/2008/layout/HorizontalMultiLevelHierarchy"/>
    <dgm:cxn modelId="{1A62E6E6-F726-49CB-9BF5-E203C32DE44C}" type="presParOf" srcId="{3E5D2446-1798-460E-B97D-37CB5255F593}" destId="{A1A724ED-BC0A-4D7B-B1F9-FFBB08621EAC}" srcOrd="0" destOrd="0" presId="urn:microsoft.com/office/officeart/2008/layout/HorizontalMultiLevelHierarchy"/>
    <dgm:cxn modelId="{9DE71F74-5CB5-49E6-BFF7-6089CA72275A}" type="presParOf" srcId="{A1A724ED-BC0A-4D7B-B1F9-FFBB08621EAC}" destId="{05264D91-7D15-41D9-898E-5D0172E5C2DF}" srcOrd="0" destOrd="0" presId="urn:microsoft.com/office/officeart/2008/layout/HorizontalMultiLevelHierarchy"/>
    <dgm:cxn modelId="{C2878FD4-7507-41F0-A203-8E99CD2F8FBC}" type="presParOf" srcId="{3E5D2446-1798-460E-B97D-37CB5255F593}" destId="{774EB317-0E8D-44BE-955E-508A00A2D83D}" srcOrd="1" destOrd="0" presId="urn:microsoft.com/office/officeart/2008/layout/HorizontalMultiLevelHierarchy"/>
    <dgm:cxn modelId="{5CBD52ED-946A-4CCC-B79A-54D91CBA127A}" type="presParOf" srcId="{774EB317-0E8D-44BE-955E-508A00A2D83D}" destId="{CCE5190E-ECE7-40C9-95C1-12612D200FE0}" srcOrd="0" destOrd="0" presId="urn:microsoft.com/office/officeart/2008/layout/HorizontalMultiLevelHierarchy"/>
    <dgm:cxn modelId="{23713C32-36D4-49B3-9778-0BBD9508B13E}" type="presParOf" srcId="{774EB317-0E8D-44BE-955E-508A00A2D83D}" destId="{729BE184-6CD7-48BB-8150-9139A2637F42}" srcOrd="1" destOrd="0" presId="urn:microsoft.com/office/officeart/2008/layout/HorizontalMultiLevelHierarchy"/>
    <dgm:cxn modelId="{88696534-C25C-4B1B-BF70-DC49AFD6EDDB}" type="presParOf" srcId="{3E5D2446-1798-460E-B97D-37CB5255F593}" destId="{2148CA30-8157-412A-9C62-1416E2B540A7}" srcOrd="2" destOrd="0" presId="urn:microsoft.com/office/officeart/2008/layout/HorizontalMultiLevelHierarchy"/>
    <dgm:cxn modelId="{8B604C23-17BC-40FD-A662-CFE05306CC02}" type="presParOf" srcId="{2148CA30-8157-412A-9C62-1416E2B540A7}" destId="{34F19148-2C1D-4A93-8753-CB1824944D3F}" srcOrd="0" destOrd="0" presId="urn:microsoft.com/office/officeart/2008/layout/HorizontalMultiLevelHierarchy"/>
    <dgm:cxn modelId="{915D511B-8BDC-4A2C-AED7-05DE359769DE}" type="presParOf" srcId="{3E5D2446-1798-460E-B97D-37CB5255F593}" destId="{52840C77-590E-44E9-9AEE-1D7B7271CE44}" srcOrd="3" destOrd="0" presId="urn:microsoft.com/office/officeart/2008/layout/HorizontalMultiLevelHierarchy"/>
    <dgm:cxn modelId="{133D511B-54C1-4635-9D8E-EE466E5A4CCD}" type="presParOf" srcId="{52840C77-590E-44E9-9AEE-1D7B7271CE44}" destId="{956A0356-D0CC-47D7-8F92-7D0771D53806}" srcOrd="0" destOrd="0" presId="urn:microsoft.com/office/officeart/2008/layout/HorizontalMultiLevelHierarchy"/>
    <dgm:cxn modelId="{C05B9BFC-DEEA-4940-AC5E-AA3421A63ED3}" type="presParOf" srcId="{52840C77-590E-44E9-9AEE-1D7B7271CE44}" destId="{183F48AF-0375-4DA3-9B0A-9F7696B392A6}" srcOrd="1" destOrd="0" presId="urn:microsoft.com/office/officeart/2008/layout/HorizontalMultiLevelHierarchy"/>
    <dgm:cxn modelId="{38EB0574-5FD5-42AB-8C67-2B429A309ABD}" type="presParOf" srcId="{3E5D2446-1798-460E-B97D-37CB5255F593}" destId="{FFCA4F2B-D72E-43DD-8575-475A4040D2CF}" srcOrd="4" destOrd="0" presId="urn:microsoft.com/office/officeart/2008/layout/HorizontalMultiLevelHierarchy"/>
    <dgm:cxn modelId="{C2F258A4-4641-4242-90AC-9419518BF9CB}" type="presParOf" srcId="{FFCA4F2B-D72E-43DD-8575-475A4040D2CF}" destId="{90E583BE-794F-4EAE-8AF2-0DBA3D311663}" srcOrd="0" destOrd="0" presId="urn:microsoft.com/office/officeart/2008/layout/HorizontalMultiLevelHierarchy"/>
    <dgm:cxn modelId="{37E83700-6895-4FB7-96EB-7A18C2E8FA23}" type="presParOf" srcId="{3E5D2446-1798-460E-B97D-37CB5255F593}" destId="{D9A29546-F35E-47AB-A06E-00CA363624F5}" srcOrd="5" destOrd="0" presId="urn:microsoft.com/office/officeart/2008/layout/HorizontalMultiLevelHierarchy"/>
    <dgm:cxn modelId="{4A902FD2-7121-4B22-AB3C-26D9D1841F1D}" type="presParOf" srcId="{D9A29546-F35E-47AB-A06E-00CA363624F5}" destId="{D2C299DC-0111-4031-877A-A21C58D03A50}" srcOrd="0" destOrd="0" presId="urn:microsoft.com/office/officeart/2008/layout/HorizontalMultiLevelHierarchy"/>
    <dgm:cxn modelId="{198BC365-43E0-4B9D-9DBC-81AA91D133EA}" type="presParOf" srcId="{D9A29546-F35E-47AB-A06E-00CA363624F5}" destId="{69966892-68F4-4EF9-84DD-E14ADA801A06}"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55CFC377-C066-4763-A34C-9A11292130CA}" type="doc">
      <dgm:prSet loTypeId="urn:microsoft.com/office/officeart/2005/8/layout/chevron2" loCatId="process" qsTypeId="urn:microsoft.com/office/officeart/2005/8/quickstyle/simple1" qsCatId="simple" csTypeId="urn:microsoft.com/office/officeart/2005/8/colors/colorful4" csCatId="colorful" phldr="1"/>
      <dgm:spPr/>
      <dgm:t>
        <a:bodyPr/>
        <a:lstStyle/>
        <a:p>
          <a:endParaRPr lang="zh-CN" altLang="en-US"/>
        </a:p>
      </dgm:t>
    </dgm:pt>
    <dgm:pt modelId="{97D43507-D139-4FF9-9019-1505DBE99063}">
      <dgm:prSet phldrT="[文本]" custT="1"/>
      <dgm:spPr/>
      <dgm:t>
        <a:bodyPr/>
        <a:lstStyle/>
        <a:p>
          <a:r>
            <a:rPr lang="zh-CN" altLang="en-US" sz="2800" dirty="0"/>
            <a:t>背景</a:t>
          </a:r>
        </a:p>
      </dgm:t>
    </dgm:pt>
    <dgm:pt modelId="{0747A8FC-1633-4ED5-9E79-1ECD2A942799}" type="parTrans" cxnId="{424EB8FD-90B1-4D2B-82CB-7D4F04018733}">
      <dgm:prSet/>
      <dgm:spPr/>
      <dgm:t>
        <a:bodyPr/>
        <a:lstStyle/>
        <a:p>
          <a:endParaRPr lang="zh-CN" altLang="en-US"/>
        </a:p>
      </dgm:t>
    </dgm:pt>
    <dgm:pt modelId="{6429D476-EDD8-4917-B5D7-DF8D1168B4F4}" type="sibTrans" cxnId="{424EB8FD-90B1-4D2B-82CB-7D4F04018733}">
      <dgm:prSet/>
      <dgm:spPr/>
      <dgm:t>
        <a:bodyPr/>
        <a:lstStyle/>
        <a:p>
          <a:endParaRPr lang="zh-CN" altLang="en-US"/>
        </a:p>
      </dgm:t>
    </dgm:pt>
    <dgm:pt modelId="{BE3DFA5F-E7A6-44F5-B1FB-ECF1DD639F80}">
      <dgm:prSet phldrT="[文本]" custT="1"/>
      <dgm:spPr/>
      <dgm:t>
        <a:bodyPr/>
        <a:lstStyle/>
        <a:p>
          <a:r>
            <a:rPr lang="zh-CN" altLang="en-US" sz="2800" dirty="0"/>
            <a:t>多民族、统一</a:t>
          </a:r>
        </a:p>
      </dgm:t>
    </dgm:pt>
    <dgm:pt modelId="{4B412CDC-D4D5-4758-A750-61987067CDA9}" type="parTrans" cxnId="{AEF610AE-E98C-4BBB-AC32-2E56284BB843}">
      <dgm:prSet/>
      <dgm:spPr/>
      <dgm:t>
        <a:bodyPr/>
        <a:lstStyle/>
        <a:p>
          <a:endParaRPr lang="zh-CN" altLang="en-US"/>
        </a:p>
      </dgm:t>
    </dgm:pt>
    <dgm:pt modelId="{B2AD4315-996A-45F6-9C96-C0C7CB7011FF}" type="sibTrans" cxnId="{AEF610AE-E98C-4BBB-AC32-2E56284BB843}">
      <dgm:prSet/>
      <dgm:spPr/>
      <dgm:t>
        <a:bodyPr/>
        <a:lstStyle/>
        <a:p>
          <a:endParaRPr lang="zh-CN" altLang="en-US"/>
        </a:p>
      </dgm:t>
    </dgm:pt>
    <dgm:pt modelId="{BEADB12F-094F-4AEA-9BE9-5BC73B539645}">
      <dgm:prSet phldrT="[文本]" custT="1"/>
      <dgm:spPr/>
      <dgm:t>
        <a:bodyPr/>
        <a:lstStyle/>
        <a:p>
          <a:r>
            <a:rPr lang="zh-CN" altLang="en-US" sz="2800" dirty="0"/>
            <a:t>疆域辽阔</a:t>
          </a:r>
        </a:p>
      </dgm:t>
    </dgm:pt>
    <dgm:pt modelId="{9FBEB653-448E-41DF-B53D-57DC4AF99D9A}" type="parTrans" cxnId="{AF2A3646-A580-4ABC-AFA9-9339AB44D2DC}">
      <dgm:prSet/>
      <dgm:spPr/>
      <dgm:t>
        <a:bodyPr/>
        <a:lstStyle/>
        <a:p>
          <a:endParaRPr lang="zh-CN" altLang="en-US"/>
        </a:p>
      </dgm:t>
    </dgm:pt>
    <dgm:pt modelId="{2B313007-6D24-4FB6-9402-BE24897027F0}" type="sibTrans" cxnId="{AF2A3646-A580-4ABC-AFA9-9339AB44D2DC}">
      <dgm:prSet/>
      <dgm:spPr/>
      <dgm:t>
        <a:bodyPr/>
        <a:lstStyle/>
        <a:p>
          <a:endParaRPr lang="zh-CN" altLang="en-US"/>
        </a:p>
      </dgm:t>
    </dgm:pt>
    <dgm:pt modelId="{4F7D3ED7-1436-4184-A910-902519C81A38}">
      <dgm:prSet phldrT="[文本]" custT="1"/>
      <dgm:spPr/>
      <dgm:t>
        <a:bodyPr/>
        <a:lstStyle/>
        <a:p>
          <a:pPr>
            <a:lnSpc>
              <a:spcPct val="100000"/>
            </a:lnSpc>
          </a:pPr>
          <a:r>
            <a:rPr lang="zh-CN" altLang="en-US" sz="2800" dirty="0"/>
            <a:t>措施</a:t>
          </a:r>
          <a:endParaRPr lang="en-US" altLang="zh-CN" sz="2800" dirty="0"/>
        </a:p>
      </dgm:t>
    </dgm:pt>
    <dgm:pt modelId="{1467C933-28BD-4A48-B52A-A7BFB824FE83}" type="parTrans" cxnId="{D29A18D5-E65D-4B62-B98C-63BB14D12DDE}">
      <dgm:prSet/>
      <dgm:spPr/>
      <dgm:t>
        <a:bodyPr/>
        <a:lstStyle/>
        <a:p>
          <a:endParaRPr lang="zh-CN" altLang="en-US"/>
        </a:p>
      </dgm:t>
    </dgm:pt>
    <dgm:pt modelId="{DC2295D8-25CA-45E6-8994-D2E65FCE2675}" type="sibTrans" cxnId="{D29A18D5-E65D-4B62-B98C-63BB14D12DDE}">
      <dgm:prSet/>
      <dgm:spPr/>
      <dgm:t>
        <a:bodyPr/>
        <a:lstStyle/>
        <a:p>
          <a:endParaRPr lang="zh-CN" altLang="en-US"/>
        </a:p>
      </dgm:t>
    </dgm:pt>
    <dgm:pt modelId="{19EBFDEE-2161-418D-A3DB-55132B85DCE8}">
      <dgm:prSet phldrT="[文本]" custT="1"/>
      <dgm:spPr/>
      <dgm:t>
        <a:bodyPr/>
        <a:lstStyle/>
        <a:p>
          <a:r>
            <a:rPr lang="zh-CN" altLang="en-US" sz="2800" dirty="0"/>
            <a:t>汉地：行省制</a:t>
          </a:r>
        </a:p>
      </dgm:t>
    </dgm:pt>
    <dgm:pt modelId="{8B2DA461-E7B0-4E15-8F68-CEAA1BC81CB5}" type="parTrans" cxnId="{5E46ADA2-8DA7-4B55-B398-F0CACDC637A8}">
      <dgm:prSet/>
      <dgm:spPr/>
      <dgm:t>
        <a:bodyPr/>
        <a:lstStyle/>
        <a:p>
          <a:endParaRPr lang="zh-CN" altLang="en-US"/>
        </a:p>
      </dgm:t>
    </dgm:pt>
    <dgm:pt modelId="{CD54AA3A-A3AE-4866-9297-4999A1F841BD}" type="sibTrans" cxnId="{5E46ADA2-8DA7-4B55-B398-F0CACDC637A8}">
      <dgm:prSet/>
      <dgm:spPr/>
      <dgm:t>
        <a:bodyPr/>
        <a:lstStyle/>
        <a:p>
          <a:endParaRPr lang="zh-CN" altLang="en-US"/>
        </a:p>
      </dgm:t>
    </dgm:pt>
    <dgm:pt modelId="{68A1B5AA-70A4-4A97-A750-89B6070D6A12}">
      <dgm:prSet phldrT="[文本]" custT="1"/>
      <dgm:spPr/>
      <dgm:t>
        <a:bodyPr/>
        <a:lstStyle/>
        <a:p>
          <a:r>
            <a:rPr lang="zh-CN" altLang="en-US" sz="2800" dirty="0"/>
            <a:t>边疆：多元化</a:t>
          </a:r>
        </a:p>
      </dgm:t>
    </dgm:pt>
    <dgm:pt modelId="{8CEA4DCD-614A-42DC-897C-CA1A1F2A66EB}" type="parTrans" cxnId="{12D8E882-1FEF-492B-8797-B4E19BCFB204}">
      <dgm:prSet/>
      <dgm:spPr/>
      <dgm:t>
        <a:bodyPr/>
        <a:lstStyle/>
        <a:p>
          <a:endParaRPr lang="zh-CN" altLang="en-US"/>
        </a:p>
      </dgm:t>
    </dgm:pt>
    <dgm:pt modelId="{D8BF0190-926A-4333-948F-D27CF09C314D}" type="sibTrans" cxnId="{12D8E882-1FEF-492B-8797-B4E19BCFB204}">
      <dgm:prSet/>
      <dgm:spPr/>
      <dgm:t>
        <a:bodyPr/>
        <a:lstStyle/>
        <a:p>
          <a:endParaRPr lang="zh-CN" altLang="en-US"/>
        </a:p>
      </dgm:t>
    </dgm:pt>
    <dgm:pt modelId="{51903DBD-4498-4115-B1BF-B5281F477DCC}">
      <dgm:prSet phldrT="[文本]" custT="1"/>
      <dgm:spPr/>
      <dgm:t>
        <a:bodyPr/>
        <a:lstStyle/>
        <a:p>
          <a:r>
            <a:rPr lang="zh-CN" altLang="en-US" sz="2800" dirty="0"/>
            <a:t>影响</a:t>
          </a:r>
        </a:p>
      </dgm:t>
    </dgm:pt>
    <dgm:pt modelId="{C9C3C31E-5579-4D19-B85B-BE8509FB6AA9}" type="parTrans" cxnId="{86B15A6C-FE81-4A3A-83F8-8B3DCDE2827E}">
      <dgm:prSet/>
      <dgm:spPr/>
      <dgm:t>
        <a:bodyPr/>
        <a:lstStyle/>
        <a:p>
          <a:endParaRPr lang="zh-CN" altLang="en-US"/>
        </a:p>
      </dgm:t>
    </dgm:pt>
    <dgm:pt modelId="{E3B9B3F8-6F5D-488A-B78A-4A883D74124B}" type="sibTrans" cxnId="{86B15A6C-FE81-4A3A-83F8-8B3DCDE2827E}">
      <dgm:prSet/>
      <dgm:spPr/>
      <dgm:t>
        <a:bodyPr/>
        <a:lstStyle/>
        <a:p>
          <a:endParaRPr lang="zh-CN" altLang="en-US"/>
        </a:p>
      </dgm:t>
    </dgm:pt>
    <dgm:pt modelId="{AD014A2F-E59E-49A8-84B2-34CFCB67169E}">
      <dgm:prSet phldrT="[文本]" custT="1"/>
      <dgm:spPr/>
      <dgm:t>
        <a:bodyPr/>
        <a:lstStyle/>
        <a:p>
          <a:r>
            <a:rPr lang="zh-CN" altLang="en-US" sz="2800" dirty="0"/>
            <a:t>疆域一统、民族交融</a:t>
          </a:r>
        </a:p>
      </dgm:t>
    </dgm:pt>
    <dgm:pt modelId="{778A5D1B-0338-4EA5-988B-AA0C45FD50D6}" type="parTrans" cxnId="{296D8026-E4DC-4190-A6F6-359047FD4177}">
      <dgm:prSet/>
      <dgm:spPr/>
      <dgm:t>
        <a:bodyPr/>
        <a:lstStyle/>
        <a:p>
          <a:endParaRPr lang="zh-CN" altLang="en-US"/>
        </a:p>
      </dgm:t>
    </dgm:pt>
    <dgm:pt modelId="{3E77EA39-45BF-4C27-AFD5-1640C74E718A}" type="sibTrans" cxnId="{296D8026-E4DC-4190-A6F6-359047FD4177}">
      <dgm:prSet/>
      <dgm:spPr/>
      <dgm:t>
        <a:bodyPr/>
        <a:lstStyle/>
        <a:p>
          <a:endParaRPr lang="zh-CN" altLang="en-US"/>
        </a:p>
      </dgm:t>
    </dgm:pt>
    <dgm:pt modelId="{DFB75CE8-6756-47C3-B42C-2605F1F39A15}">
      <dgm:prSet phldrT="[文本]" custT="1"/>
      <dgm:spPr/>
      <dgm:t>
        <a:bodyPr/>
        <a:lstStyle/>
        <a:p>
          <a:r>
            <a:rPr lang="zh-CN" altLang="en-US" sz="2800" dirty="0"/>
            <a:t>促进经济文化发展</a:t>
          </a:r>
        </a:p>
      </dgm:t>
    </dgm:pt>
    <dgm:pt modelId="{6C50DB2D-6868-498D-BA25-14F8B5450129}" type="parTrans" cxnId="{A34A37DB-39A5-4F6B-89F7-945D916DFD1C}">
      <dgm:prSet/>
      <dgm:spPr/>
      <dgm:t>
        <a:bodyPr/>
        <a:lstStyle/>
        <a:p>
          <a:endParaRPr lang="zh-CN" altLang="en-US"/>
        </a:p>
      </dgm:t>
    </dgm:pt>
    <dgm:pt modelId="{208D027B-D706-4036-8399-39156A21E93C}" type="sibTrans" cxnId="{A34A37DB-39A5-4F6B-89F7-945D916DFD1C}">
      <dgm:prSet/>
      <dgm:spPr/>
      <dgm:t>
        <a:bodyPr/>
        <a:lstStyle/>
        <a:p>
          <a:endParaRPr lang="zh-CN" altLang="en-US"/>
        </a:p>
      </dgm:t>
    </dgm:pt>
    <dgm:pt modelId="{0FF3F27E-5D70-4A15-BEFD-64FF68A1595D}" type="pres">
      <dgm:prSet presAssocID="{55CFC377-C066-4763-A34C-9A11292130CA}" presName="linearFlow" presStyleCnt="0">
        <dgm:presLayoutVars>
          <dgm:dir/>
          <dgm:animLvl val="lvl"/>
          <dgm:resizeHandles val="exact"/>
        </dgm:presLayoutVars>
      </dgm:prSet>
      <dgm:spPr/>
    </dgm:pt>
    <dgm:pt modelId="{16724798-EA60-4B20-8976-4DD7C8B06AC0}" type="pres">
      <dgm:prSet presAssocID="{97D43507-D139-4FF9-9019-1505DBE99063}" presName="composite" presStyleCnt="0"/>
      <dgm:spPr/>
    </dgm:pt>
    <dgm:pt modelId="{433AA403-65AD-4521-8C17-B18A0E54B5B2}" type="pres">
      <dgm:prSet presAssocID="{97D43507-D139-4FF9-9019-1505DBE99063}" presName="parentText" presStyleLbl="alignNode1" presStyleIdx="0" presStyleCnt="3">
        <dgm:presLayoutVars>
          <dgm:chMax val="1"/>
          <dgm:bulletEnabled val="1"/>
        </dgm:presLayoutVars>
      </dgm:prSet>
      <dgm:spPr/>
    </dgm:pt>
    <dgm:pt modelId="{A105E179-DD11-4F32-B01A-C925BAE2D348}" type="pres">
      <dgm:prSet presAssocID="{97D43507-D139-4FF9-9019-1505DBE99063}" presName="descendantText" presStyleLbl="alignAcc1" presStyleIdx="0" presStyleCnt="3">
        <dgm:presLayoutVars>
          <dgm:bulletEnabled val="1"/>
        </dgm:presLayoutVars>
      </dgm:prSet>
      <dgm:spPr/>
    </dgm:pt>
    <dgm:pt modelId="{960740E7-ED5C-4C11-B9F6-AA62EC717364}" type="pres">
      <dgm:prSet presAssocID="{6429D476-EDD8-4917-B5D7-DF8D1168B4F4}" presName="sp" presStyleCnt="0"/>
      <dgm:spPr/>
    </dgm:pt>
    <dgm:pt modelId="{B80778B2-9B05-41DD-90E4-DD3019E783C6}" type="pres">
      <dgm:prSet presAssocID="{4F7D3ED7-1436-4184-A910-902519C81A38}" presName="composite" presStyleCnt="0"/>
      <dgm:spPr/>
    </dgm:pt>
    <dgm:pt modelId="{E3AF762F-4738-48F3-A8B7-5F3460AC6FDE}" type="pres">
      <dgm:prSet presAssocID="{4F7D3ED7-1436-4184-A910-902519C81A38}" presName="parentText" presStyleLbl="alignNode1" presStyleIdx="1" presStyleCnt="3">
        <dgm:presLayoutVars>
          <dgm:chMax val="1"/>
          <dgm:bulletEnabled val="1"/>
        </dgm:presLayoutVars>
      </dgm:prSet>
      <dgm:spPr/>
    </dgm:pt>
    <dgm:pt modelId="{D3184822-2B76-4A85-82BC-F4F5D496F417}" type="pres">
      <dgm:prSet presAssocID="{4F7D3ED7-1436-4184-A910-902519C81A38}" presName="descendantText" presStyleLbl="alignAcc1" presStyleIdx="1" presStyleCnt="3">
        <dgm:presLayoutVars>
          <dgm:bulletEnabled val="1"/>
        </dgm:presLayoutVars>
      </dgm:prSet>
      <dgm:spPr/>
    </dgm:pt>
    <dgm:pt modelId="{C6297F5F-47B1-41EF-B967-16EE7DAC4EE6}" type="pres">
      <dgm:prSet presAssocID="{DC2295D8-25CA-45E6-8994-D2E65FCE2675}" presName="sp" presStyleCnt="0"/>
      <dgm:spPr/>
    </dgm:pt>
    <dgm:pt modelId="{31128A0E-5C4F-449D-A809-07D4B7BB709F}" type="pres">
      <dgm:prSet presAssocID="{51903DBD-4498-4115-B1BF-B5281F477DCC}" presName="composite" presStyleCnt="0"/>
      <dgm:spPr/>
    </dgm:pt>
    <dgm:pt modelId="{ACC8CB52-D5B7-40C1-BBDC-82A1CBC98345}" type="pres">
      <dgm:prSet presAssocID="{51903DBD-4498-4115-B1BF-B5281F477DCC}" presName="parentText" presStyleLbl="alignNode1" presStyleIdx="2" presStyleCnt="3">
        <dgm:presLayoutVars>
          <dgm:chMax val="1"/>
          <dgm:bulletEnabled val="1"/>
        </dgm:presLayoutVars>
      </dgm:prSet>
      <dgm:spPr/>
    </dgm:pt>
    <dgm:pt modelId="{E997EEA8-50EF-4D43-86BF-0EF5245FA691}" type="pres">
      <dgm:prSet presAssocID="{51903DBD-4498-4115-B1BF-B5281F477DCC}" presName="descendantText" presStyleLbl="alignAcc1" presStyleIdx="2" presStyleCnt="3">
        <dgm:presLayoutVars>
          <dgm:bulletEnabled val="1"/>
        </dgm:presLayoutVars>
      </dgm:prSet>
      <dgm:spPr/>
    </dgm:pt>
  </dgm:ptLst>
  <dgm:cxnLst>
    <dgm:cxn modelId="{296D8026-E4DC-4190-A6F6-359047FD4177}" srcId="{51903DBD-4498-4115-B1BF-B5281F477DCC}" destId="{AD014A2F-E59E-49A8-84B2-34CFCB67169E}" srcOrd="0" destOrd="0" parTransId="{778A5D1B-0338-4EA5-988B-AA0C45FD50D6}" sibTransId="{3E77EA39-45BF-4C27-AFD5-1640C74E718A}"/>
    <dgm:cxn modelId="{E5C4F527-06A4-4766-BE25-278C14307A0B}" type="presOf" srcId="{19EBFDEE-2161-418D-A3DB-55132B85DCE8}" destId="{D3184822-2B76-4A85-82BC-F4F5D496F417}" srcOrd="0" destOrd="0" presId="urn:microsoft.com/office/officeart/2005/8/layout/chevron2"/>
    <dgm:cxn modelId="{3F8D3132-B5DB-40D7-A81E-0685AEF107AC}" type="presOf" srcId="{4F7D3ED7-1436-4184-A910-902519C81A38}" destId="{E3AF762F-4738-48F3-A8B7-5F3460AC6FDE}" srcOrd="0" destOrd="0" presId="urn:microsoft.com/office/officeart/2005/8/layout/chevron2"/>
    <dgm:cxn modelId="{AF2A3646-A580-4ABC-AFA9-9339AB44D2DC}" srcId="{97D43507-D139-4FF9-9019-1505DBE99063}" destId="{BEADB12F-094F-4AEA-9BE9-5BC73B539645}" srcOrd="1" destOrd="0" parTransId="{9FBEB653-448E-41DF-B53D-57DC4AF99D9A}" sibTransId="{2B313007-6D24-4FB6-9402-BE24897027F0}"/>
    <dgm:cxn modelId="{86B15A6C-FE81-4A3A-83F8-8B3DCDE2827E}" srcId="{55CFC377-C066-4763-A34C-9A11292130CA}" destId="{51903DBD-4498-4115-B1BF-B5281F477DCC}" srcOrd="2" destOrd="0" parTransId="{C9C3C31E-5579-4D19-B85B-BE8509FB6AA9}" sibTransId="{E3B9B3F8-6F5D-488A-B78A-4A883D74124B}"/>
    <dgm:cxn modelId="{12D8E882-1FEF-492B-8797-B4E19BCFB204}" srcId="{4F7D3ED7-1436-4184-A910-902519C81A38}" destId="{68A1B5AA-70A4-4A97-A750-89B6070D6A12}" srcOrd="1" destOrd="0" parTransId="{8CEA4DCD-614A-42DC-897C-CA1A1F2A66EB}" sibTransId="{D8BF0190-926A-4333-948F-D27CF09C314D}"/>
    <dgm:cxn modelId="{59770C88-AC4E-4BF4-9D5A-006C1EFF1BE1}" type="presOf" srcId="{51903DBD-4498-4115-B1BF-B5281F477DCC}" destId="{ACC8CB52-D5B7-40C1-BBDC-82A1CBC98345}" srcOrd="0" destOrd="0" presId="urn:microsoft.com/office/officeart/2005/8/layout/chevron2"/>
    <dgm:cxn modelId="{18619997-FBFA-478C-83C0-495BE74FA6EF}" type="presOf" srcId="{BE3DFA5F-E7A6-44F5-B1FB-ECF1DD639F80}" destId="{A105E179-DD11-4F32-B01A-C925BAE2D348}" srcOrd="0" destOrd="0" presId="urn:microsoft.com/office/officeart/2005/8/layout/chevron2"/>
    <dgm:cxn modelId="{5E46ADA2-8DA7-4B55-B398-F0CACDC637A8}" srcId="{4F7D3ED7-1436-4184-A910-902519C81A38}" destId="{19EBFDEE-2161-418D-A3DB-55132B85DCE8}" srcOrd="0" destOrd="0" parTransId="{8B2DA461-E7B0-4E15-8F68-CEAA1BC81CB5}" sibTransId="{CD54AA3A-A3AE-4866-9297-4999A1F841BD}"/>
    <dgm:cxn modelId="{AEF610AE-E98C-4BBB-AC32-2E56284BB843}" srcId="{97D43507-D139-4FF9-9019-1505DBE99063}" destId="{BE3DFA5F-E7A6-44F5-B1FB-ECF1DD639F80}" srcOrd="0" destOrd="0" parTransId="{4B412CDC-D4D5-4758-A750-61987067CDA9}" sibTransId="{B2AD4315-996A-45F6-9C96-C0C7CB7011FF}"/>
    <dgm:cxn modelId="{FBD165C8-D878-4576-98AA-775ED2674CA7}" type="presOf" srcId="{68A1B5AA-70A4-4A97-A750-89B6070D6A12}" destId="{D3184822-2B76-4A85-82BC-F4F5D496F417}" srcOrd="0" destOrd="1" presId="urn:microsoft.com/office/officeart/2005/8/layout/chevron2"/>
    <dgm:cxn modelId="{C15B23C9-94E6-4DD2-A98A-3571F56C344B}" type="presOf" srcId="{55CFC377-C066-4763-A34C-9A11292130CA}" destId="{0FF3F27E-5D70-4A15-BEFD-64FF68A1595D}" srcOrd="0" destOrd="0" presId="urn:microsoft.com/office/officeart/2005/8/layout/chevron2"/>
    <dgm:cxn modelId="{D29A18D5-E65D-4B62-B98C-63BB14D12DDE}" srcId="{55CFC377-C066-4763-A34C-9A11292130CA}" destId="{4F7D3ED7-1436-4184-A910-902519C81A38}" srcOrd="1" destOrd="0" parTransId="{1467C933-28BD-4A48-B52A-A7BFB824FE83}" sibTransId="{DC2295D8-25CA-45E6-8994-D2E65FCE2675}"/>
    <dgm:cxn modelId="{A34A37DB-39A5-4F6B-89F7-945D916DFD1C}" srcId="{51903DBD-4498-4115-B1BF-B5281F477DCC}" destId="{DFB75CE8-6756-47C3-B42C-2605F1F39A15}" srcOrd="1" destOrd="0" parTransId="{6C50DB2D-6868-498D-BA25-14F8B5450129}" sibTransId="{208D027B-D706-4036-8399-39156A21E93C}"/>
    <dgm:cxn modelId="{0653D2DD-CB00-4624-BBC8-79868EC1A294}" type="presOf" srcId="{DFB75CE8-6756-47C3-B42C-2605F1F39A15}" destId="{E997EEA8-50EF-4D43-86BF-0EF5245FA691}" srcOrd="0" destOrd="1" presId="urn:microsoft.com/office/officeart/2005/8/layout/chevron2"/>
    <dgm:cxn modelId="{701475E0-465C-40FC-B855-9C1BF5BC978A}" type="presOf" srcId="{AD014A2F-E59E-49A8-84B2-34CFCB67169E}" destId="{E997EEA8-50EF-4D43-86BF-0EF5245FA691}" srcOrd="0" destOrd="0" presId="urn:microsoft.com/office/officeart/2005/8/layout/chevron2"/>
    <dgm:cxn modelId="{3E7B6EE5-F49F-43E0-A3D0-1537AE232A27}" type="presOf" srcId="{97D43507-D139-4FF9-9019-1505DBE99063}" destId="{433AA403-65AD-4521-8C17-B18A0E54B5B2}" srcOrd="0" destOrd="0" presId="urn:microsoft.com/office/officeart/2005/8/layout/chevron2"/>
    <dgm:cxn modelId="{0C9D13EE-C973-4C3E-89AC-B7B2782D0920}" type="presOf" srcId="{BEADB12F-094F-4AEA-9BE9-5BC73B539645}" destId="{A105E179-DD11-4F32-B01A-C925BAE2D348}" srcOrd="0" destOrd="1" presId="urn:microsoft.com/office/officeart/2005/8/layout/chevron2"/>
    <dgm:cxn modelId="{424EB8FD-90B1-4D2B-82CB-7D4F04018733}" srcId="{55CFC377-C066-4763-A34C-9A11292130CA}" destId="{97D43507-D139-4FF9-9019-1505DBE99063}" srcOrd="0" destOrd="0" parTransId="{0747A8FC-1633-4ED5-9E79-1ECD2A942799}" sibTransId="{6429D476-EDD8-4917-B5D7-DF8D1168B4F4}"/>
    <dgm:cxn modelId="{D325A59C-02D3-4960-95E8-FDCF39E798E6}" type="presParOf" srcId="{0FF3F27E-5D70-4A15-BEFD-64FF68A1595D}" destId="{16724798-EA60-4B20-8976-4DD7C8B06AC0}" srcOrd="0" destOrd="0" presId="urn:microsoft.com/office/officeart/2005/8/layout/chevron2"/>
    <dgm:cxn modelId="{67174D42-B532-4C71-80BE-1C6884403C68}" type="presParOf" srcId="{16724798-EA60-4B20-8976-4DD7C8B06AC0}" destId="{433AA403-65AD-4521-8C17-B18A0E54B5B2}" srcOrd="0" destOrd="0" presId="urn:microsoft.com/office/officeart/2005/8/layout/chevron2"/>
    <dgm:cxn modelId="{CEF24983-F82A-4B55-90D1-0093ED0FDA98}" type="presParOf" srcId="{16724798-EA60-4B20-8976-4DD7C8B06AC0}" destId="{A105E179-DD11-4F32-B01A-C925BAE2D348}" srcOrd="1" destOrd="0" presId="urn:microsoft.com/office/officeart/2005/8/layout/chevron2"/>
    <dgm:cxn modelId="{870C2872-7FBD-4764-988C-82B188DFBC71}" type="presParOf" srcId="{0FF3F27E-5D70-4A15-BEFD-64FF68A1595D}" destId="{960740E7-ED5C-4C11-B9F6-AA62EC717364}" srcOrd="1" destOrd="0" presId="urn:microsoft.com/office/officeart/2005/8/layout/chevron2"/>
    <dgm:cxn modelId="{A88A32F7-C97A-4517-B008-ADC678C10CBA}" type="presParOf" srcId="{0FF3F27E-5D70-4A15-BEFD-64FF68A1595D}" destId="{B80778B2-9B05-41DD-90E4-DD3019E783C6}" srcOrd="2" destOrd="0" presId="urn:microsoft.com/office/officeart/2005/8/layout/chevron2"/>
    <dgm:cxn modelId="{2ED4AE04-D52E-42B3-9FC9-9727ECA46E5D}" type="presParOf" srcId="{B80778B2-9B05-41DD-90E4-DD3019E783C6}" destId="{E3AF762F-4738-48F3-A8B7-5F3460AC6FDE}" srcOrd="0" destOrd="0" presId="urn:microsoft.com/office/officeart/2005/8/layout/chevron2"/>
    <dgm:cxn modelId="{EEE9E997-D59A-4725-A2DA-595DDC407D0D}" type="presParOf" srcId="{B80778B2-9B05-41DD-90E4-DD3019E783C6}" destId="{D3184822-2B76-4A85-82BC-F4F5D496F417}" srcOrd="1" destOrd="0" presId="urn:microsoft.com/office/officeart/2005/8/layout/chevron2"/>
    <dgm:cxn modelId="{F13183E5-9FDB-42F2-8C0D-ABDB06EED7F7}" type="presParOf" srcId="{0FF3F27E-5D70-4A15-BEFD-64FF68A1595D}" destId="{C6297F5F-47B1-41EF-B967-16EE7DAC4EE6}" srcOrd="3" destOrd="0" presId="urn:microsoft.com/office/officeart/2005/8/layout/chevron2"/>
    <dgm:cxn modelId="{EA63B704-81FD-423F-9A83-F55B6D181116}" type="presParOf" srcId="{0FF3F27E-5D70-4A15-BEFD-64FF68A1595D}" destId="{31128A0E-5C4F-449D-A809-07D4B7BB709F}" srcOrd="4" destOrd="0" presId="urn:microsoft.com/office/officeart/2005/8/layout/chevron2"/>
    <dgm:cxn modelId="{FA8BE8DC-4998-43AD-A200-6C21E39F5A42}" type="presParOf" srcId="{31128A0E-5C4F-449D-A809-07D4B7BB709F}" destId="{ACC8CB52-D5B7-40C1-BBDC-82A1CBC98345}" srcOrd="0" destOrd="0" presId="urn:microsoft.com/office/officeart/2005/8/layout/chevron2"/>
    <dgm:cxn modelId="{A54F2095-0242-4AC6-BA9C-B8CC2F707C4C}" type="presParOf" srcId="{31128A0E-5C4F-449D-A809-07D4B7BB709F}" destId="{E997EEA8-50EF-4D43-86BF-0EF5245FA691}"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F41152-6861-4F0D-A27B-FA7D443353D6}">
      <dsp:nvSpPr>
        <dsp:cNvPr id="0" name=""/>
        <dsp:cNvSpPr/>
      </dsp:nvSpPr>
      <dsp:spPr>
        <a:xfrm>
          <a:off x="0" y="734756"/>
          <a:ext cx="8126942" cy="1183592"/>
        </a:xfrm>
        <a:prstGeom prst="rightArrow">
          <a:avLst>
            <a:gd name="adj1" fmla="val 50000"/>
            <a:gd name="adj2" fmla="val 5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254000" bIns="187895" numCol="1" spcCol="1270" anchor="ctr" anchorCtr="0">
          <a:noAutofit/>
        </a:bodyPr>
        <a:lstStyle/>
        <a:p>
          <a:pPr marL="0" lvl="0" indent="0" algn="l" defTabSz="844550">
            <a:lnSpc>
              <a:spcPct val="90000"/>
            </a:lnSpc>
            <a:spcBef>
              <a:spcPct val="0"/>
            </a:spcBef>
            <a:spcAft>
              <a:spcPct val="35000"/>
            </a:spcAft>
            <a:buNone/>
          </a:pPr>
          <a:endParaRPr lang="zh-CN" altLang="en-US" sz="1900" kern="1200" dirty="0"/>
        </a:p>
      </dsp:txBody>
      <dsp:txXfrm>
        <a:off x="0" y="1030654"/>
        <a:ext cx="7831044" cy="591796"/>
      </dsp:txXfrm>
    </dsp:sp>
    <dsp:sp modelId="{4822D061-8C8C-4E8B-87E1-7166AB62C607}">
      <dsp:nvSpPr>
        <dsp:cNvPr id="0" name=""/>
        <dsp:cNvSpPr/>
      </dsp:nvSpPr>
      <dsp:spPr>
        <a:xfrm>
          <a:off x="0" y="1647476"/>
          <a:ext cx="2503098" cy="2280034"/>
        </a:xfrm>
        <a:prstGeom prst="rect">
          <a:avLst/>
        </a:prstGeom>
        <a:solidFill>
          <a:schemeClr val="lt1">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17170" tIns="217170" rIns="217170" bIns="217170" numCol="1" spcCol="1270" anchor="t" anchorCtr="0">
          <a:noAutofit/>
        </a:bodyPr>
        <a:lstStyle/>
        <a:p>
          <a:pPr marL="0" lvl="0" indent="0" algn="l" defTabSz="2533650">
            <a:lnSpc>
              <a:spcPct val="90000"/>
            </a:lnSpc>
            <a:spcBef>
              <a:spcPct val="0"/>
            </a:spcBef>
            <a:spcAft>
              <a:spcPct val="35000"/>
            </a:spcAft>
            <a:buNone/>
          </a:pPr>
          <a:r>
            <a:rPr kumimoji="0" lang="zh-CN" altLang="zh-CN" sz="5700" b="0" i="0" u="none" strike="noStrike" kern="1200" cap="none" spc="0" normalizeH="0" baseline="0" noProof="0" dirty="0">
              <a:ln>
                <a:noFill/>
              </a:ln>
              <a:solidFill>
                <a:srgbClr val="FF0000"/>
              </a:solidFill>
              <a:effectLst/>
              <a:uLnTx/>
              <a:uFillTx/>
              <a:latin typeface="+mn-ea"/>
              <a:ea typeface="+mn-ea"/>
              <a:cs typeface="+mn-cs"/>
            </a:rPr>
            <a:t>问题链接</a:t>
          </a:r>
          <a:endParaRPr lang="zh-CN" altLang="en-US" sz="5700" kern="1200" dirty="0"/>
        </a:p>
      </dsp:txBody>
      <dsp:txXfrm>
        <a:off x="0" y="1647476"/>
        <a:ext cx="2503098" cy="2280034"/>
      </dsp:txXfrm>
    </dsp:sp>
    <dsp:sp modelId="{01A6FEFF-561A-425A-A855-F496C8B1C50D}">
      <dsp:nvSpPr>
        <dsp:cNvPr id="0" name=""/>
        <dsp:cNvSpPr/>
      </dsp:nvSpPr>
      <dsp:spPr>
        <a:xfrm>
          <a:off x="2503098" y="1129287"/>
          <a:ext cx="5623843" cy="1183592"/>
        </a:xfrm>
        <a:prstGeom prst="rightArrow">
          <a:avLst>
            <a:gd name="adj1" fmla="val 50000"/>
            <a:gd name="adj2" fmla="val 50000"/>
          </a:avLst>
        </a:prstGeom>
        <a:solidFill>
          <a:schemeClr val="accent4">
            <a:hueOff val="-4135930"/>
            <a:satOff val="23223"/>
            <a:lumOff val="-107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254000" bIns="187895" numCol="1" spcCol="1270" anchor="ctr" anchorCtr="0">
          <a:noAutofit/>
        </a:bodyPr>
        <a:lstStyle/>
        <a:p>
          <a:pPr marL="0" lvl="0" indent="0" algn="l" defTabSz="844550">
            <a:lnSpc>
              <a:spcPct val="90000"/>
            </a:lnSpc>
            <a:spcBef>
              <a:spcPct val="0"/>
            </a:spcBef>
            <a:spcAft>
              <a:spcPct val="35000"/>
            </a:spcAft>
            <a:buNone/>
          </a:pPr>
          <a:endParaRPr lang="zh-CN" altLang="en-US" sz="1900" kern="1200" dirty="0"/>
        </a:p>
      </dsp:txBody>
      <dsp:txXfrm>
        <a:off x="2503098" y="1425185"/>
        <a:ext cx="5327945" cy="591796"/>
      </dsp:txXfrm>
    </dsp:sp>
    <dsp:sp modelId="{B1B22ACE-C57D-463A-96BA-733B61895A04}">
      <dsp:nvSpPr>
        <dsp:cNvPr id="0" name=""/>
        <dsp:cNvSpPr/>
      </dsp:nvSpPr>
      <dsp:spPr>
        <a:xfrm>
          <a:off x="2503098" y="2042007"/>
          <a:ext cx="2503098" cy="2280034"/>
        </a:xfrm>
        <a:prstGeom prst="rect">
          <a:avLst/>
        </a:prstGeom>
        <a:solidFill>
          <a:schemeClr val="lt1">
            <a:hueOff val="0"/>
            <a:satOff val="0"/>
            <a:lumOff val="0"/>
            <a:alphaOff val="0"/>
          </a:schemeClr>
        </a:solidFill>
        <a:ln w="25400" cap="flat" cmpd="sng" algn="ctr">
          <a:solidFill>
            <a:schemeClr val="accent4">
              <a:hueOff val="-4135930"/>
              <a:satOff val="23223"/>
              <a:lumOff val="-107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17170" tIns="217170" rIns="217170" bIns="217170" numCol="1" spcCol="1270" anchor="t" anchorCtr="0">
          <a:noAutofit/>
        </a:bodyPr>
        <a:lstStyle/>
        <a:p>
          <a:pPr marL="0" lvl="0" indent="0" algn="l" defTabSz="2533650">
            <a:lnSpc>
              <a:spcPct val="90000"/>
            </a:lnSpc>
            <a:spcBef>
              <a:spcPct val="0"/>
            </a:spcBef>
            <a:spcAft>
              <a:spcPct val="35000"/>
            </a:spcAft>
            <a:buNone/>
          </a:pPr>
          <a:r>
            <a:rPr kumimoji="0" lang="zh-CN" altLang="zh-CN" sz="5700" b="0" i="0" u="none" strike="noStrike" kern="1200" cap="none" spc="0" normalizeH="0" baseline="0" noProof="0">
              <a:ln>
                <a:noFill/>
              </a:ln>
              <a:solidFill>
                <a:srgbClr val="FF0000"/>
              </a:solidFill>
              <a:effectLst/>
              <a:uLnTx/>
              <a:uFillTx/>
              <a:latin typeface="+mn-ea"/>
              <a:ea typeface="+mn-ea"/>
              <a:cs typeface="+mn-cs"/>
            </a:rPr>
            <a:t>任务驱动</a:t>
          </a:r>
          <a:endParaRPr lang="zh-CN" altLang="en-US" sz="5700" kern="1200" dirty="0"/>
        </a:p>
      </dsp:txBody>
      <dsp:txXfrm>
        <a:off x="2503098" y="2042007"/>
        <a:ext cx="2503098" cy="2280034"/>
      </dsp:txXfrm>
    </dsp:sp>
    <dsp:sp modelId="{85A835C5-AB25-453A-81AC-9BB2550FBCD6}">
      <dsp:nvSpPr>
        <dsp:cNvPr id="0" name=""/>
        <dsp:cNvSpPr/>
      </dsp:nvSpPr>
      <dsp:spPr>
        <a:xfrm>
          <a:off x="5006196" y="1523817"/>
          <a:ext cx="3120745" cy="1183592"/>
        </a:xfrm>
        <a:prstGeom prst="rightArrow">
          <a:avLst>
            <a:gd name="adj1" fmla="val 50000"/>
            <a:gd name="adj2" fmla="val 50000"/>
          </a:avLst>
        </a:prstGeom>
        <a:solidFill>
          <a:schemeClr val="accent4">
            <a:hueOff val="-8271860"/>
            <a:satOff val="46445"/>
            <a:lumOff val="-215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254000" bIns="187895" numCol="1" spcCol="1270" anchor="ctr" anchorCtr="0">
          <a:noAutofit/>
        </a:bodyPr>
        <a:lstStyle/>
        <a:p>
          <a:pPr marL="0" lvl="0" indent="0" algn="l" defTabSz="844550">
            <a:lnSpc>
              <a:spcPct val="90000"/>
            </a:lnSpc>
            <a:spcBef>
              <a:spcPct val="0"/>
            </a:spcBef>
            <a:spcAft>
              <a:spcPct val="35000"/>
            </a:spcAft>
            <a:buNone/>
          </a:pPr>
          <a:endParaRPr lang="zh-CN" altLang="en-US" sz="1900" kern="1200" dirty="0"/>
        </a:p>
      </dsp:txBody>
      <dsp:txXfrm>
        <a:off x="5006196" y="1819715"/>
        <a:ext cx="2824847" cy="591796"/>
      </dsp:txXfrm>
    </dsp:sp>
    <dsp:sp modelId="{B502B933-7561-42D5-9094-57634BB4AE5A}">
      <dsp:nvSpPr>
        <dsp:cNvPr id="0" name=""/>
        <dsp:cNvSpPr/>
      </dsp:nvSpPr>
      <dsp:spPr>
        <a:xfrm>
          <a:off x="5006196" y="2436538"/>
          <a:ext cx="2503098" cy="2246666"/>
        </a:xfrm>
        <a:prstGeom prst="rect">
          <a:avLst/>
        </a:prstGeom>
        <a:solidFill>
          <a:schemeClr val="lt1">
            <a:hueOff val="0"/>
            <a:satOff val="0"/>
            <a:lumOff val="0"/>
            <a:alphaOff val="0"/>
          </a:schemeClr>
        </a:solidFill>
        <a:ln w="25400" cap="flat" cmpd="sng" algn="ctr">
          <a:solidFill>
            <a:schemeClr val="accent4">
              <a:hueOff val="-8271860"/>
              <a:satOff val="46445"/>
              <a:lumOff val="-215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17170" tIns="217170" rIns="217170" bIns="217170" numCol="1" spcCol="1270" anchor="t" anchorCtr="0">
          <a:noAutofit/>
        </a:bodyPr>
        <a:lstStyle/>
        <a:p>
          <a:pPr marL="0" lvl="0" indent="0" algn="l" defTabSz="2533650">
            <a:lnSpc>
              <a:spcPct val="90000"/>
            </a:lnSpc>
            <a:spcBef>
              <a:spcPct val="0"/>
            </a:spcBef>
            <a:spcAft>
              <a:spcPct val="35000"/>
            </a:spcAft>
            <a:buNone/>
          </a:pPr>
          <a:r>
            <a:rPr kumimoji="0" lang="zh-CN" altLang="zh-CN" sz="5700" b="0" i="0" u="none" strike="noStrike" kern="1200" cap="none" spc="0" normalizeH="0" baseline="0" noProof="0" dirty="0">
              <a:ln>
                <a:noFill/>
              </a:ln>
              <a:solidFill>
                <a:srgbClr val="FF0000"/>
              </a:solidFill>
              <a:effectLst/>
              <a:uLnTx/>
              <a:uFillTx/>
              <a:latin typeface="+mn-ea"/>
              <a:ea typeface="+mn-ea"/>
              <a:cs typeface="+mn-cs"/>
            </a:rPr>
            <a:t>学习情境</a:t>
          </a:r>
          <a:endParaRPr lang="zh-CN" altLang="en-US" sz="5700" kern="1200" dirty="0"/>
        </a:p>
      </dsp:txBody>
      <dsp:txXfrm>
        <a:off x="5006196" y="2436538"/>
        <a:ext cx="2503098" cy="224666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54C5C0-AC91-40C6-BAFD-F79B420AC33A}">
      <dsp:nvSpPr>
        <dsp:cNvPr id="0" name=""/>
        <dsp:cNvSpPr/>
      </dsp:nvSpPr>
      <dsp:spPr>
        <a:xfrm>
          <a:off x="4039495" y="2797475"/>
          <a:ext cx="1803913" cy="1803913"/>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3660" tIns="73660" rIns="73660" bIns="73660" numCol="1" spcCol="1270" anchor="ctr" anchorCtr="0">
          <a:noAutofit/>
        </a:bodyPr>
        <a:lstStyle/>
        <a:p>
          <a:pPr marL="0" lvl="0" indent="0" algn="ctr" defTabSz="1289050">
            <a:lnSpc>
              <a:spcPct val="90000"/>
            </a:lnSpc>
            <a:spcBef>
              <a:spcPct val="0"/>
            </a:spcBef>
            <a:spcAft>
              <a:spcPct val="35000"/>
            </a:spcAft>
            <a:buNone/>
          </a:pPr>
          <a:r>
            <a:rPr lang="zh-CN" altLang="en-US" sz="2900" kern="1200" dirty="0"/>
            <a:t>唯物史观指导下的教材叙事</a:t>
          </a:r>
        </a:p>
      </dsp:txBody>
      <dsp:txXfrm>
        <a:off x="4127555" y="2885535"/>
        <a:ext cx="1627793" cy="1627793"/>
      </dsp:txXfrm>
    </dsp:sp>
    <dsp:sp modelId="{EFD16901-2FAB-477B-ABC9-E8185F7544AC}">
      <dsp:nvSpPr>
        <dsp:cNvPr id="0" name=""/>
        <dsp:cNvSpPr/>
      </dsp:nvSpPr>
      <dsp:spPr>
        <a:xfrm rot="16200000">
          <a:off x="4451451" y="2307474"/>
          <a:ext cx="980002" cy="0"/>
        </a:xfrm>
        <a:custGeom>
          <a:avLst/>
          <a:gdLst/>
          <a:ahLst/>
          <a:cxnLst/>
          <a:rect l="0" t="0" r="0" b="0"/>
          <a:pathLst>
            <a:path>
              <a:moveTo>
                <a:pt x="0" y="0"/>
              </a:moveTo>
              <a:lnTo>
                <a:pt x="980002" y="0"/>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4E4B4A2-0B92-47EE-A189-27ABF2F892E6}">
      <dsp:nvSpPr>
        <dsp:cNvPr id="0" name=""/>
        <dsp:cNvSpPr/>
      </dsp:nvSpPr>
      <dsp:spPr>
        <a:xfrm>
          <a:off x="4337141" y="608850"/>
          <a:ext cx="1208622" cy="1208622"/>
        </a:xfrm>
        <a:prstGeom prst="roundRect">
          <a:avLst/>
        </a:prstGeom>
        <a:solidFill>
          <a:schemeClr val="accent4">
            <a:hueOff val="-2757287"/>
            <a:satOff val="15482"/>
            <a:lumOff val="-71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3660" tIns="73660" rIns="73660" bIns="73660" numCol="1" spcCol="1270" anchor="ctr" anchorCtr="0">
          <a:noAutofit/>
        </a:bodyPr>
        <a:lstStyle/>
        <a:p>
          <a:pPr marL="0" lvl="0" indent="0" algn="ctr" defTabSz="1289050">
            <a:lnSpc>
              <a:spcPct val="90000"/>
            </a:lnSpc>
            <a:spcBef>
              <a:spcPct val="0"/>
            </a:spcBef>
            <a:spcAft>
              <a:spcPct val="35000"/>
            </a:spcAft>
            <a:buNone/>
          </a:pPr>
          <a:r>
            <a:rPr lang="zh-CN" altLang="en-US" sz="2900" kern="1200" dirty="0"/>
            <a:t>主导概念</a:t>
          </a:r>
        </a:p>
      </dsp:txBody>
      <dsp:txXfrm>
        <a:off x="4396141" y="667850"/>
        <a:ext cx="1090622" cy="1090622"/>
      </dsp:txXfrm>
    </dsp:sp>
    <dsp:sp modelId="{069F2E55-6CB8-4CD8-91E5-4836665C2A8F}">
      <dsp:nvSpPr>
        <dsp:cNvPr id="0" name=""/>
        <dsp:cNvSpPr/>
      </dsp:nvSpPr>
      <dsp:spPr>
        <a:xfrm rot="1800000">
          <a:off x="5774255" y="4478265"/>
          <a:ext cx="1032349" cy="0"/>
        </a:xfrm>
        <a:custGeom>
          <a:avLst/>
          <a:gdLst/>
          <a:ahLst/>
          <a:cxnLst/>
          <a:rect l="0" t="0" r="0" b="0"/>
          <a:pathLst>
            <a:path>
              <a:moveTo>
                <a:pt x="0" y="0"/>
              </a:moveTo>
              <a:lnTo>
                <a:pt x="1032349" y="0"/>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97A11AF-5A59-4E28-A29C-6293D6E36D3C}">
      <dsp:nvSpPr>
        <dsp:cNvPr id="0" name=""/>
        <dsp:cNvSpPr/>
      </dsp:nvSpPr>
      <dsp:spPr>
        <a:xfrm>
          <a:off x="6737450" y="4480940"/>
          <a:ext cx="1208622" cy="1208622"/>
        </a:xfrm>
        <a:prstGeom prst="roundRect">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3660" tIns="73660" rIns="73660" bIns="73660" numCol="1" spcCol="1270" anchor="ctr" anchorCtr="0">
          <a:noAutofit/>
        </a:bodyPr>
        <a:lstStyle/>
        <a:p>
          <a:pPr marL="0" lvl="0" indent="0" algn="ctr" defTabSz="1289050">
            <a:lnSpc>
              <a:spcPct val="90000"/>
            </a:lnSpc>
            <a:spcBef>
              <a:spcPct val="0"/>
            </a:spcBef>
            <a:spcAft>
              <a:spcPct val="35000"/>
            </a:spcAft>
            <a:buNone/>
          </a:pPr>
          <a:r>
            <a:rPr lang="zh-CN" altLang="en-US" sz="2900" kern="1200" dirty="0"/>
            <a:t>关键概念</a:t>
          </a:r>
        </a:p>
      </dsp:txBody>
      <dsp:txXfrm>
        <a:off x="6796450" y="4539940"/>
        <a:ext cx="1090622" cy="1090622"/>
      </dsp:txXfrm>
    </dsp:sp>
    <dsp:sp modelId="{9D173A23-713C-4705-9CA7-DDC46BED3982}">
      <dsp:nvSpPr>
        <dsp:cNvPr id="0" name=""/>
        <dsp:cNvSpPr/>
      </dsp:nvSpPr>
      <dsp:spPr>
        <a:xfrm rot="9000000">
          <a:off x="3076300" y="4478265"/>
          <a:ext cx="1032349" cy="0"/>
        </a:xfrm>
        <a:custGeom>
          <a:avLst/>
          <a:gdLst/>
          <a:ahLst/>
          <a:cxnLst/>
          <a:rect l="0" t="0" r="0" b="0"/>
          <a:pathLst>
            <a:path>
              <a:moveTo>
                <a:pt x="0" y="0"/>
              </a:moveTo>
              <a:lnTo>
                <a:pt x="1032349" y="0"/>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B62BE54-879F-4592-A9E4-FC2902CB9EDB}">
      <dsp:nvSpPr>
        <dsp:cNvPr id="0" name=""/>
        <dsp:cNvSpPr/>
      </dsp:nvSpPr>
      <dsp:spPr>
        <a:xfrm>
          <a:off x="1936832" y="4480940"/>
          <a:ext cx="1208622" cy="1208622"/>
        </a:xfrm>
        <a:prstGeom prst="roundRect">
          <a:avLst/>
        </a:prstGeom>
        <a:solidFill>
          <a:schemeClr val="accent4">
            <a:hueOff val="-8271860"/>
            <a:satOff val="46445"/>
            <a:lumOff val="-215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3660" tIns="73660" rIns="73660" bIns="73660" numCol="1" spcCol="1270" anchor="ctr" anchorCtr="0">
          <a:noAutofit/>
        </a:bodyPr>
        <a:lstStyle/>
        <a:p>
          <a:pPr marL="0" lvl="0" indent="0" algn="ctr" defTabSz="1289050">
            <a:lnSpc>
              <a:spcPct val="90000"/>
            </a:lnSpc>
            <a:spcBef>
              <a:spcPct val="0"/>
            </a:spcBef>
            <a:spcAft>
              <a:spcPct val="35000"/>
            </a:spcAft>
            <a:buNone/>
          </a:pPr>
          <a:r>
            <a:rPr lang="zh-CN" altLang="en-US" sz="2900" kern="1200" dirty="0"/>
            <a:t>关键原则</a:t>
          </a:r>
        </a:p>
      </dsp:txBody>
      <dsp:txXfrm>
        <a:off x="1995832" y="4539940"/>
        <a:ext cx="1090622" cy="109062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CA4F2B-D72E-43DD-8575-475A4040D2CF}">
      <dsp:nvSpPr>
        <dsp:cNvPr id="0" name=""/>
        <dsp:cNvSpPr/>
      </dsp:nvSpPr>
      <dsp:spPr>
        <a:xfrm>
          <a:off x="1563937" y="2511387"/>
          <a:ext cx="624816" cy="1438735"/>
        </a:xfrm>
        <a:custGeom>
          <a:avLst/>
          <a:gdLst/>
          <a:ahLst/>
          <a:cxnLst/>
          <a:rect l="0" t="0" r="0" b="0"/>
          <a:pathLst>
            <a:path>
              <a:moveTo>
                <a:pt x="0" y="0"/>
              </a:moveTo>
              <a:lnTo>
                <a:pt x="312408" y="0"/>
              </a:lnTo>
              <a:lnTo>
                <a:pt x="312408" y="1438735"/>
              </a:lnTo>
              <a:lnTo>
                <a:pt x="624816" y="1438735"/>
              </a:lnTo>
            </a:path>
          </a:pathLst>
        </a:custGeom>
        <a:noFill/>
        <a:ln w="25400" cap="flat" cmpd="sng" algn="ctr">
          <a:solidFill>
            <a:schemeClr val="accent6">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837131" y="3191540"/>
        <a:ext cx="78427" cy="78427"/>
      </dsp:txXfrm>
    </dsp:sp>
    <dsp:sp modelId="{2148CA30-8157-412A-9C62-1416E2B540A7}">
      <dsp:nvSpPr>
        <dsp:cNvPr id="0" name=""/>
        <dsp:cNvSpPr/>
      </dsp:nvSpPr>
      <dsp:spPr>
        <a:xfrm>
          <a:off x="1563937" y="2511387"/>
          <a:ext cx="624816" cy="248154"/>
        </a:xfrm>
        <a:custGeom>
          <a:avLst/>
          <a:gdLst/>
          <a:ahLst/>
          <a:cxnLst/>
          <a:rect l="0" t="0" r="0" b="0"/>
          <a:pathLst>
            <a:path>
              <a:moveTo>
                <a:pt x="0" y="0"/>
              </a:moveTo>
              <a:lnTo>
                <a:pt x="312408" y="0"/>
              </a:lnTo>
              <a:lnTo>
                <a:pt x="312408" y="248154"/>
              </a:lnTo>
              <a:lnTo>
                <a:pt x="624816" y="248154"/>
              </a:lnTo>
            </a:path>
          </a:pathLst>
        </a:custGeom>
        <a:noFill/>
        <a:ln w="25400" cap="flat" cmpd="sng" algn="ctr">
          <a:solidFill>
            <a:schemeClr val="accent6">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859537" y="2618657"/>
        <a:ext cx="33614" cy="33614"/>
      </dsp:txXfrm>
    </dsp:sp>
    <dsp:sp modelId="{A1A724ED-BC0A-4D7B-B1F9-FFBB08621EAC}">
      <dsp:nvSpPr>
        <dsp:cNvPr id="0" name=""/>
        <dsp:cNvSpPr/>
      </dsp:nvSpPr>
      <dsp:spPr>
        <a:xfrm>
          <a:off x="1563937" y="1320806"/>
          <a:ext cx="624816" cy="1190580"/>
        </a:xfrm>
        <a:custGeom>
          <a:avLst/>
          <a:gdLst/>
          <a:ahLst/>
          <a:cxnLst/>
          <a:rect l="0" t="0" r="0" b="0"/>
          <a:pathLst>
            <a:path>
              <a:moveTo>
                <a:pt x="0" y="1190580"/>
              </a:moveTo>
              <a:lnTo>
                <a:pt x="312408" y="1190580"/>
              </a:lnTo>
              <a:lnTo>
                <a:pt x="312408" y="0"/>
              </a:lnTo>
              <a:lnTo>
                <a:pt x="624816" y="0"/>
              </a:lnTo>
            </a:path>
          </a:pathLst>
        </a:custGeom>
        <a:noFill/>
        <a:ln w="25400" cap="flat" cmpd="sng" algn="ctr">
          <a:solidFill>
            <a:schemeClr val="accent6">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842730" y="1882482"/>
        <a:ext cx="67228" cy="67228"/>
      </dsp:txXfrm>
    </dsp:sp>
    <dsp:sp modelId="{7D552E54-90E6-41CA-890E-5693D05A98A1}">
      <dsp:nvSpPr>
        <dsp:cNvPr id="0" name=""/>
        <dsp:cNvSpPr/>
      </dsp:nvSpPr>
      <dsp:spPr>
        <a:xfrm rot="16200000">
          <a:off x="-1135571" y="2035154"/>
          <a:ext cx="4446553" cy="952464"/>
        </a:xfrm>
        <a:prstGeom prst="rect">
          <a:avLst/>
        </a:prstGeom>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w="9525" cap="flat" cmpd="sng" algn="ctr">
          <a:solidFill>
            <a:schemeClr val="accent1">
              <a:shade val="95000"/>
              <a:satMod val="10500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dsp:spPr>
      <dsp:style>
        <a:lnRef idx="1">
          <a:schemeClr val="accent1"/>
        </a:lnRef>
        <a:fillRef idx="3">
          <a:schemeClr val="accent1"/>
        </a:fillRef>
        <a:effectRef idx="2">
          <a:schemeClr val="accent1"/>
        </a:effectRef>
        <a:fontRef idx="minor">
          <a:schemeClr val="lt1"/>
        </a:fontRef>
      </dsp:style>
      <dsp:txBody>
        <a:bodyPr spcFirstLastPara="0" vert="vert"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t>辽宋夏金元时期的</a:t>
          </a:r>
          <a:r>
            <a:rPr lang="zh-CN" altLang="en-US" sz="2800" b="1" kern="1200" dirty="0"/>
            <a:t>民族关系的发展与社会变化</a:t>
          </a:r>
        </a:p>
      </dsp:txBody>
      <dsp:txXfrm>
        <a:off x="-1135571" y="2035154"/>
        <a:ext cx="4446553" cy="952464"/>
      </dsp:txXfrm>
    </dsp:sp>
    <dsp:sp modelId="{CCE5190E-ECE7-40C9-95C1-12612D200FE0}">
      <dsp:nvSpPr>
        <dsp:cNvPr id="0" name=""/>
        <dsp:cNvSpPr/>
      </dsp:nvSpPr>
      <dsp:spPr>
        <a:xfrm>
          <a:off x="2188753" y="596419"/>
          <a:ext cx="3146450" cy="1448774"/>
        </a:xfrm>
        <a:prstGeom prst="rect">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t>北宋的政治</a:t>
          </a:r>
          <a:endParaRPr lang="en-US" altLang="zh-CN" sz="2400" kern="1200" dirty="0"/>
        </a:p>
        <a:p>
          <a:pPr marL="0" lvl="0" indent="0" algn="ctr" defTabSz="1066800">
            <a:lnSpc>
              <a:spcPct val="90000"/>
            </a:lnSpc>
            <a:spcBef>
              <a:spcPct val="0"/>
            </a:spcBef>
            <a:spcAft>
              <a:spcPct val="35000"/>
            </a:spcAft>
            <a:buNone/>
          </a:pPr>
          <a:r>
            <a:rPr lang="zh-CN" altLang="en-US" sz="2400" kern="1200" dirty="0"/>
            <a:t>两宋与辽夏金蒙的对峙</a:t>
          </a:r>
          <a:endParaRPr lang="en-US" altLang="zh-CN" sz="2400" kern="1200" dirty="0"/>
        </a:p>
        <a:p>
          <a:pPr marL="0" lvl="0" indent="0" algn="ctr" defTabSz="1066800">
            <a:lnSpc>
              <a:spcPct val="90000"/>
            </a:lnSpc>
            <a:spcBef>
              <a:spcPct val="0"/>
            </a:spcBef>
            <a:spcAft>
              <a:spcPct val="35000"/>
            </a:spcAft>
            <a:buNone/>
          </a:pPr>
          <a:r>
            <a:rPr lang="zh-CN" altLang="en-US" sz="2400" kern="1200" dirty="0"/>
            <a:t>元朝的百年统治</a:t>
          </a:r>
        </a:p>
      </dsp:txBody>
      <dsp:txXfrm>
        <a:off x="2188753" y="596419"/>
        <a:ext cx="3146450" cy="1448774"/>
      </dsp:txXfrm>
    </dsp:sp>
    <dsp:sp modelId="{956A0356-D0CC-47D7-8F92-7D0771D53806}">
      <dsp:nvSpPr>
        <dsp:cNvPr id="0" name=""/>
        <dsp:cNvSpPr/>
      </dsp:nvSpPr>
      <dsp:spPr>
        <a:xfrm>
          <a:off x="2188753" y="2283309"/>
          <a:ext cx="3124082" cy="952464"/>
        </a:xfrm>
        <a:prstGeom prst="rect">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t>宋元时期的经济</a:t>
          </a:r>
          <a:endParaRPr lang="en-US" altLang="zh-CN" sz="2400" kern="1200" dirty="0"/>
        </a:p>
        <a:p>
          <a:pPr marL="0" lvl="0" indent="0" algn="ctr" defTabSz="1066800">
            <a:lnSpc>
              <a:spcPct val="90000"/>
            </a:lnSpc>
            <a:spcBef>
              <a:spcPct val="0"/>
            </a:spcBef>
            <a:spcAft>
              <a:spcPct val="35000"/>
            </a:spcAft>
            <a:buNone/>
          </a:pPr>
          <a:r>
            <a:rPr lang="zh-CN" altLang="en-US" sz="2400" kern="1200" dirty="0"/>
            <a:t>（将中外交通纳入经济）</a:t>
          </a:r>
        </a:p>
      </dsp:txBody>
      <dsp:txXfrm>
        <a:off x="2188753" y="2283309"/>
        <a:ext cx="3124082" cy="952464"/>
      </dsp:txXfrm>
    </dsp:sp>
    <dsp:sp modelId="{D2C299DC-0111-4031-877A-A21C58D03A50}">
      <dsp:nvSpPr>
        <dsp:cNvPr id="0" name=""/>
        <dsp:cNvSpPr/>
      </dsp:nvSpPr>
      <dsp:spPr>
        <a:xfrm>
          <a:off x="2188753" y="3473890"/>
          <a:ext cx="3124082" cy="952464"/>
        </a:xfrm>
        <a:prstGeom prst="rect">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zh-CN" altLang="en-US" sz="2400" kern="1200" dirty="0"/>
            <a:t>宋元时期的都市与文化（将科技纳入文化）</a:t>
          </a:r>
        </a:p>
      </dsp:txBody>
      <dsp:txXfrm>
        <a:off x="2188753" y="3473890"/>
        <a:ext cx="3124082" cy="95246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3AA403-65AD-4521-8C17-B18A0E54B5B2}">
      <dsp:nvSpPr>
        <dsp:cNvPr id="0" name=""/>
        <dsp:cNvSpPr/>
      </dsp:nvSpPr>
      <dsp:spPr>
        <a:xfrm rot="5400000">
          <a:off x="-267054" y="269155"/>
          <a:ext cx="1780365" cy="1246255"/>
        </a:xfrm>
        <a:prstGeom prst="chevron">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t>背景</a:t>
          </a:r>
        </a:p>
      </dsp:txBody>
      <dsp:txXfrm rot="-5400000">
        <a:off x="2" y="625228"/>
        <a:ext cx="1246255" cy="534110"/>
      </dsp:txXfrm>
    </dsp:sp>
    <dsp:sp modelId="{A105E179-DD11-4F32-B01A-C925BAE2D348}">
      <dsp:nvSpPr>
        <dsp:cNvPr id="0" name=""/>
        <dsp:cNvSpPr/>
      </dsp:nvSpPr>
      <dsp:spPr>
        <a:xfrm rot="5400000">
          <a:off x="2810906" y="-1562549"/>
          <a:ext cx="1157237" cy="4286538"/>
        </a:xfrm>
        <a:prstGeom prst="round2SameRect">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zh-CN" altLang="en-US" sz="2800" kern="1200" dirty="0"/>
            <a:t>多民族、统一</a:t>
          </a:r>
        </a:p>
        <a:p>
          <a:pPr marL="285750" lvl="1" indent="-285750" algn="l" defTabSz="1244600">
            <a:lnSpc>
              <a:spcPct val="90000"/>
            </a:lnSpc>
            <a:spcBef>
              <a:spcPct val="0"/>
            </a:spcBef>
            <a:spcAft>
              <a:spcPct val="15000"/>
            </a:spcAft>
            <a:buChar char="•"/>
          </a:pPr>
          <a:r>
            <a:rPr lang="zh-CN" altLang="en-US" sz="2800" kern="1200" dirty="0"/>
            <a:t>疆域辽阔</a:t>
          </a:r>
        </a:p>
      </dsp:txBody>
      <dsp:txXfrm rot="-5400000">
        <a:off x="1246256" y="58593"/>
        <a:ext cx="4230046" cy="1044253"/>
      </dsp:txXfrm>
    </dsp:sp>
    <dsp:sp modelId="{E3AF762F-4738-48F3-A8B7-5F3460AC6FDE}">
      <dsp:nvSpPr>
        <dsp:cNvPr id="0" name=""/>
        <dsp:cNvSpPr/>
      </dsp:nvSpPr>
      <dsp:spPr>
        <a:xfrm rot="5400000">
          <a:off x="-267054" y="1857272"/>
          <a:ext cx="1780365" cy="1246255"/>
        </a:xfrm>
        <a:prstGeom prst="chevron">
          <a:avLst/>
        </a:prstGeom>
        <a:solidFill>
          <a:schemeClr val="accent4">
            <a:hueOff val="-4135930"/>
            <a:satOff val="23223"/>
            <a:lumOff val="-1078"/>
            <a:alphaOff val="0"/>
          </a:schemeClr>
        </a:solidFill>
        <a:ln w="25400" cap="flat" cmpd="sng" algn="ctr">
          <a:solidFill>
            <a:schemeClr val="accent4">
              <a:hueOff val="-4135930"/>
              <a:satOff val="23223"/>
              <a:lumOff val="-1078"/>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100000"/>
            </a:lnSpc>
            <a:spcBef>
              <a:spcPct val="0"/>
            </a:spcBef>
            <a:spcAft>
              <a:spcPct val="35000"/>
            </a:spcAft>
            <a:buNone/>
          </a:pPr>
          <a:r>
            <a:rPr lang="zh-CN" altLang="en-US" sz="2800" kern="1200" dirty="0"/>
            <a:t>措施</a:t>
          </a:r>
          <a:endParaRPr lang="en-US" altLang="zh-CN" sz="2800" kern="1200" dirty="0"/>
        </a:p>
      </dsp:txBody>
      <dsp:txXfrm rot="-5400000">
        <a:off x="2" y="2213345"/>
        <a:ext cx="1246255" cy="534110"/>
      </dsp:txXfrm>
    </dsp:sp>
    <dsp:sp modelId="{D3184822-2B76-4A85-82BC-F4F5D496F417}">
      <dsp:nvSpPr>
        <dsp:cNvPr id="0" name=""/>
        <dsp:cNvSpPr/>
      </dsp:nvSpPr>
      <dsp:spPr>
        <a:xfrm rot="5400000">
          <a:off x="2810906" y="25566"/>
          <a:ext cx="1157237" cy="4286538"/>
        </a:xfrm>
        <a:prstGeom prst="round2SameRect">
          <a:avLst/>
        </a:prstGeom>
        <a:solidFill>
          <a:schemeClr val="lt1">
            <a:alpha val="90000"/>
            <a:hueOff val="0"/>
            <a:satOff val="0"/>
            <a:lumOff val="0"/>
            <a:alphaOff val="0"/>
          </a:schemeClr>
        </a:solidFill>
        <a:ln w="25400" cap="flat" cmpd="sng" algn="ctr">
          <a:solidFill>
            <a:schemeClr val="accent4">
              <a:hueOff val="-4135930"/>
              <a:satOff val="23223"/>
              <a:lumOff val="-107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zh-CN" altLang="en-US" sz="2800" kern="1200" dirty="0"/>
            <a:t>汉地：行省制</a:t>
          </a:r>
        </a:p>
        <a:p>
          <a:pPr marL="285750" lvl="1" indent="-285750" algn="l" defTabSz="1244600">
            <a:lnSpc>
              <a:spcPct val="90000"/>
            </a:lnSpc>
            <a:spcBef>
              <a:spcPct val="0"/>
            </a:spcBef>
            <a:spcAft>
              <a:spcPct val="15000"/>
            </a:spcAft>
            <a:buChar char="•"/>
          </a:pPr>
          <a:r>
            <a:rPr lang="zh-CN" altLang="en-US" sz="2800" kern="1200" dirty="0"/>
            <a:t>边疆：多元化</a:t>
          </a:r>
        </a:p>
      </dsp:txBody>
      <dsp:txXfrm rot="-5400000">
        <a:off x="1246256" y="1646708"/>
        <a:ext cx="4230046" cy="1044253"/>
      </dsp:txXfrm>
    </dsp:sp>
    <dsp:sp modelId="{ACC8CB52-D5B7-40C1-BBDC-82A1CBC98345}">
      <dsp:nvSpPr>
        <dsp:cNvPr id="0" name=""/>
        <dsp:cNvSpPr/>
      </dsp:nvSpPr>
      <dsp:spPr>
        <a:xfrm rot="5400000">
          <a:off x="-267054" y="3445388"/>
          <a:ext cx="1780365" cy="1246255"/>
        </a:xfrm>
        <a:prstGeom prst="chevron">
          <a:avLst/>
        </a:prstGeom>
        <a:solidFill>
          <a:schemeClr val="accent4">
            <a:hueOff val="-8271860"/>
            <a:satOff val="46445"/>
            <a:lumOff val="-2156"/>
            <a:alphaOff val="0"/>
          </a:schemeClr>
        </a:solidFill>
        <a:ln w="25400" cap="flat" cmpd="sng" algn="ctr">
          <a:solidFill>
            <a:schemeClr val="accent4">
              <a:hueOff val="-8271860"/>
              <a:satOff val="46445"/>
              <a:lumOff val="-2156"/>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t>影响</a:t>
          </a:r>
        </a:p>
      </dsp:txBody>
      <dsp:txXfrm rot="-5400000">
        <a:off x="2" y="3801461"/>
        <a:ext cx="1246255" cy="534110"/>
      </dsp:txXfrm>
    </dsp:sp>
    <dsp:sp modelId="{E997EEA8-50EF-4D43-86BF-0EF5245FA691}">
      <dsp:nvSpPr>
        <dsp:cNvPr id="0" name=""/>
        <dsp:cNvSpPr/>
      </dsp:nvSpPr>
      <dsp:spPr>
        <a:xfrm rot="5400000">
          <a:off x="2810906" y="1613683"/>
          <a:ext cx="1157237" cy="4286538"/>
        </a:xfrm>
        <a:prstGeom prst="round2SameRect">
          <a:avLst/>
        </a:prstGeom>
        <a:solidFill>
          <a:schemeClr val="lt1">
            <a:alpha val="90000"/>
            <a:hueOff val="0"/>
            <a:satOff val="0"/>
            <a:lumOff val="0"/>
            <a:alphaOff val="0"/>
          </a:schemeClr>
        </a:solidFill>
        <a:ln w="25400" cap="flat" cmpd="sng" algn="ctr">
          <a:solidFill>
            <a:schemeClr val="accent4">
              <a:hueOff val="-8271860"/>
              <a:satOff val="46445"/>
              <a:lumOff val="-215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zh-CN" altLang="en-US" sz="2800" kern="1200" dirty="0"/>
            <a:t>疆域一统、民族交融</a:t>
          </a:r>
        </a:p>
        <a:p>
          <a:pPr marL="285750" lvl="1" indent="-285750" algn="l" defTabSz="1244600">
            <a:lnSpc>
              <a:spcPct val="90000"/>
            </a:lnSpc>
            <a:spcBef>
              <a:spcPct val="0"/>
            </a:spcBef>
            <a:spcAft>
              <a:spcPct val="15000"/>
            </a:spcAft>
            <a:buChar char="•"/>
          </a:pPr>
          <a:r>
            <a:rPr lang="zh-CN" altLang="en-US" sz="2800" kern="1200" dirty="0"/>
            <a:t>促进经济文化发展</a:t>
          </a:r>
        </a:p>
      </dsp:txBody>
      <dsp:txXfrm rot="-5400000">
        <a:off x="1246256" y="3234825"/>
        <a:ext cx="4230046" cy="1044253"/>
      </dsp:txXfrm>
    </dsp:sp>
  </dsp:spTree>
</dsp:drawing>
</file>

<file path=ppt/diagrams/layout1.xml><?xml version="1.0" encoding="utf-8"?>
<dgm:layoutDef xmlns:dgm="http://schemas.openxmlformats.org/drawingml/2006/diagram" xmlns:a="http://schemas.openxmlformats.org/drawingml/2006/main" uniqueId="urn:microsoft.com/office/officeart/2009/3/layout/IncreasingArrowsProcess">
  <dgm:title val=""/>
  <dgm:desc val=""/>
  <dgm:catLst>
    <dgm:cat type="process" pri="5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val="5"/>
      <dgm:chPref val="5"/>
      <dgm:dir/>
      <dgm:animLvl val="lvl"/>
    </dgm:varLst>
    <dgm:shape xmlns:r="http://schemas.openxmlformats.org/officeDocument/2006/relationships" r:blip="">
      <dgm:adjLst/>
    </dgm:shape>
    <dgm:choose name="Name1">
      <dgm:if name="Name2" axis="ch" ptType="node" func="cnt" op="equ" val="1">
        <dgm:choose name="Name3">
          <dgm:if name="Name4" axis="ch ch" ptType="node node" func="cnt" op="equ" val="0">
            <dgm:alg type="composite">
              <dgm:param type="ar" val="6.8662"/>
            </dgm:alg>
            <dgm:choose name="Name5">
              <dgm:if name="Name6" func="var" arg="dir" op="equ" val="norm">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if>
              <dgm:else name="Name7">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else>
            </dgm:choose>
          </dgm:if>
          <dgm:else name="Name8">
            <dgm:alg type="composite">
              <dgm:param type="ar" val="1.9864"/>
            </dgm:alg>
            <dgm:choose name="Name9">
              <dgm:if name="Name10" func="var" arg="dir" op="equ" val="norm">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
                  <dgm:constr type="t" for="ch" forName="childText1" refType="h" fact="0.224"/>
                  <dgm:constr type="w" for="ch" forName="childText1" refType="w" fact="0.9241"/>
                  <dgm:constr type="h" for="ch" forName="childText1" refType="h" fact="0.776"/>
                </dgm:constrLst>
              </dgm:if>
              <dgm:else name="Name11">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076"/>
                  <dgm:constr type="t" for="ch" forName="childText1" refType="h" fact="0.224"/>
                  <dgm:constr type="w" for="ch" forName="childText1" refType="w" fact="0.9241"/>
                  <dgm:constr type="h" for="ch" forName="childText1" refType="h" fact="0.776"/>
                </dgm:constrLst>
              </dgm:else>
            </dgm:choose>
          </dgm:else>
        </dgm:choose>
      </dgm:if>
      <dgm:if name="Name12" axis="ch" ptType="node" func="cnt" op="equ" val="2">
        <dgm:choose name="Name13">
          <dgm:if name="Name14" axis="ch ch" ptType="node node" func="cnt" op="equ" val="0">
            <dgm:alg type="composite">
              <dgm:param type="ar" val="5.1498"/>
            </dgm:alg>
            <dgm:choose name="Name15">
              <dgm:if name="Name16" func="var" arg="dir" op="equ" val="norm">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462"/>
                  <dgm:constr type="t" for="ch" forName="parentText2" refType="h" fact="0.2499"/>
                  <dgm:constr type="w" for="ch" forName="parentText2" refType="w" fact="0.538"/>
                  <dgm:constr type="h" for="ch" forName="parentText2" refType="h" fact="0.7501"/>
                </dgm:constrLst>
              </dgm:if>
              <dgm:else name="Name17">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
                  <dgm:constr type="t" for="ch" forName="parentText2" refType="h" fact="0.2499"/>
                  <dgm:constr type="w" for="ch" forName="parentText2" refType="w" fact="0.538"/>
                  <dgm:constr type="h" for="ch" forName="parentText2" refType="h" fact="0.7501"/>
                </dgm:constrLst>
              </dgm:else>
            </dgm:choose>
          </dgm:if>
          <dgm:else name="Name18">
            <dgm:alg type="composite">
              <dgm:param type="ar" val="2.0563"/>
            </dgm:alg>
            <dgm:choose name="Name19">
              <dgm:if name="Name2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462"/>
                  <dgm:constr type="t" for="ch" forName="parentText2" refType="h" fact="0.0998"/>
                  <dgm:constr type="w" for="ch" forName="parentText2" refType="w" fact="0.538"/>
                  <dgm:constr type="h" for="ch" forName="parentText2" refType="h" fact="0.2995"/>
                  <dgm:constr type="l" for="ch" forName="childText1" refType="w" fact="0"/>
                  <dgm:constr type="t" for="ch" forName="childText1" refType="h" fact="0.2317"/>
                  <dgm:constr type="w" for="ch" forName="childText1" refType="w" fact="0.462"/>
                  <dgm:constr type="h" for="ch" forName="childText1" refType="h" fact="0.6685"/>
                  <dgm:constr type="l" for="ch" forName="childText2" refType="w" fact="0.462"/>
                  <dgm:constr type="t" for="ch" forName="childText2" refType="h" fact="0.3315"/>
                  <dgm:constr type="w" for="ch" forName="childText2" refType="w" fact="0.462"/>
                  <dgm:constr type="h" for="ch" forName="childText2" refType="h" fact="0.6685"/>
                </dgm:constrLst>
              </dgm:if>
              <dgm:else name="Name2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
                  <dgm:constr type="t" for="ch" forName="parentText2" refType="h" fact="0.0998"/>
                  <dgm:constr type="w" for="ch" forName="parentText2" refType="w" fact="0.538"/>
                  <dgm:constr type="h" for="ch" forName="parentText2" refType="h" fact="0.2995"/>
                  <dgm:constr type="l" for="ch" forName="childText1" refType="w" fact="0.538"/>
                  <dgm:constr type="t" for="ch" forName="childText1" refType="h" fact="0.2317"/>
                  <dgm:constr type="w" for="ch" forName="childText1" refType="w" fact="0.462"/>
                  <dgm:constr type="h" for="ch" forName="childText1" refType="h" fact="0.6685"/>
                  <dgm:constr type="l" for="ch" forName="childText2" refType="w" fact="0.076"/>
                  <dgm:constr type="t" for="ch" forName="childText2" refType="h" fact="0.3315"/>
                  <dgm:constr type="w" for="ch" forName="childText2" refType="w" fact="0.462"/>
                  <dgm:constr type="h" for="ch" forName="childText2" refType="h" fact="0.6685"/>
                </dgm:constrLst>
              </dgm:else>
            </dgm:choose>
          </dgm:else>
        </dgm:choose>
      </dgm:if>
      <dgm:if name="Name22" axis="ch" ptType="node" func="cnt" op="equ" val="3">
        <dgm:choose name="Name23">
          <dgm:if name="Name24" axis="ch ch" ptType="node node" func="cnt" op="equ" val="0">
            <dgm:alg type="composite">
              <dgm:param type="ar" val="4.1198"/>
            </dgm:alg>
            <dgm:choose name="Name25">
              <dgm:if name="Name2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308"/>
                  <dgm:constr type="t" for="ch" forName="parentText2" refType="h" fact="0.2"/>
                  <dgm:constr type="w" for="ch" forName="parentText2" refType="w" fact="0.692"/>
                  <dgm:constr type="h" for="ch" forName="parentText2" refType="h" fact="0.6"/>
                  <dgm:constr type="l" for="ch" forName="parentText3" refType="w" fact="0.616"/>
                  <dgm:constr type="t" for="ch" forName="parentText3" refType="h" fact="0.4"/>
                  <dgm:constr type="w" for="ch" forName="parentText3" refType="w" fact="0.384"/>
                  <dgm:constr type="h" for="ch" forName="parentText3" refType="h" fact="0.6"/>
                </dgm:constrLst>
              </dgm:if>
              <dgm:else name="Name2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
                  <dgm:constr type="t" for="ch" forName="parentText2" refType="h" fact="0.2"/>
                  <dgm:constr type="w" for="ch" forName="parentText2" refType="w" fact="0.692"/>
                  <dgm:constr type="h" for="ch" forName="parentText2" refType="h" fact="0.6"/>
                  <dgm:constr type="l" for="ch" forName="parentText3" refType="w" fact="0"/>
                  <dgm:constr type="t" for="ch" forName="parentText3" refType="h" fact="0.4"/>
                  <dgm:constr type="w" for="ch" forName="parentText3" refType="w" fact="0.384"/>
                  <dgm:constr type="h" for="ch" forName="parentText3" refType="h" fact="0.6"/>
                </dgm:constrLst>
              </dgm:else>
            </dgm:choose>
          </dgm:if>
          <dgm:else name="Name28">
            <dgm:alg type="composite">
              <dgm:param type="ar" val="2.0702"/>
            </dgm:alg>
            <dgm:choose name="Name29">
              <dgm:if name="Name3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
                  <dgm:constr type="t" for="ch" forName="childText1" refType="h" fact="0.2325"/>
                  <dgm:constr type="w" for="ch" forName="childText1" refType="w" fact="0.308"/>
                  <dgm:constr type="h" for="ch" forName="childText1" refType="h" fact="0.5808"/>
                  <dgm:constr type="l" for="ch" forName="childText2" refType="w" fact="0.308"/>
                  <dgm:constr type="t" for="ch" forName="childText2" refType="h" fact="0.333"/>
                  <dgm:constr type="w" for="ch" forName="childText2" refType="w" fact="0.308"/>
                  <dgm:constr type="h" for="ch" forName="childText2" refType="h" fact="0.5808"/>
                  <dgm:constr type="l" for="ch" forName="childText3" refType="w" fact="0.61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308"/>
                  <dgm:constr type="t" for="ch" forName="parentText2" refType="h" fact="0.1005"/>
                  <dgm:constr type="w" for="ch" forName="parentText2" refType="w" fact="0.692"/>
                  <dgm:constr type="h" for="ch" forName="parentText2" refType="h" fact="0.3015"/>
                  <dgm:constr type="l" for="ch" forName="parentText3" refType="w" fact="0.616"/>
                  <dgm:constr type="t" for="ch" forName="parentText3" refType="h" fact="0.201"/>
                  <dgm:constr type="w" for="ch" forName="parentText3" refType="w" fact="0.384"/>
                  <dgm:constr type="h" for="ch" forName="parentText3" refType="h" fact="0.3015"/>
                </dgm:constrLst>
              </dgm:if>
              <dgm:else name="Name3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692"/>
                  <dgm:constr type="t" for="ch" forName="childText1" refType="h" fact="0.2325"/>
                  <dgm:constr type="w" for="ch" forName="childText1" refType="w" fact="0.308"/>
                  <dgm:constr type="h" for="ch" forName="childText1" refType="h" fact="0.5808"/>
                  <dgm:constr type="l" for="ch" forName="childText2" refType="w" fact="0.384"/>
                  <dgm:constr type="t" for="ch" forName="childText2" refType="h" fact="0.333"/>
                  <dgm:constr type="w" for="ch" forName="childText2" refType="w" fact="0.308"/>
                  <dgm:constr type="h" for="ch" forName="childText2" refType="h" fact="0.5808"/>
                  <dgm:constr type="l" for="ch" forName="childText3" refType="w" fact="0.07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
                  <dgm:constr type="t" for="ch" forName="parentText2" refType="h" fact="0.1005"/>
                  <dgm:constr type="w" for="ch" forName="parentText2" refType="w" fact="0.692"/>
                  <dgm:constr type="h" for="ch" forName="parentText2" refType="h" fact="0.3015"/>
                  <dgm:constr type="l" for="ch" forName="parentText3" refType="w" fact="0"/>
                  <dgm:constr type="t" for="ch" forName="parentText3" refType="h" fact="0.201"/>
                  <dgm:constr type="w" for="ch" forName="parentText3" refType="w" fact="0.384"/>
                  <dgm:constr type="h" for="ch" forName="parentText3" refType="h" fact="0.3015"/>
                </dgm:constrLst>
              </dgm:else>
            </dgm:choose>
          </dgm:else>
        </dgm:choose>
      </dgm:if>
      <dgm:if name="Name32" axis="ch" ptType="node" func="cnt" op="equ" val="4">
        <dgm:choose name="Name33">
          <dgm:if name="Name34" axis="ch ch" ptType="node node" func="cnt" op="equ" val="0">
            <dgm:alg type="composite">
              <dgm:param type="ar" val="3.435"/>
            </dgm:alg>
            <dgm:choose name="Name35">
              <dgm:if name="Name3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2305"/>
                  <dgm:constr type="t" for="ch" forName="parentText2" refType="h" fact="0.1666"/>
                  <dgm:constr type="w" for="ch" forName="parentText2" refType="w" fact="0.7695"/>
                  <dgm:constr type="h" for="ch" forName="parentText2" refType="h" fact="0.5001"/>
                  <dgm:constr type="l" for="ch" forName="parentText3" refType="w" fact="0.461"/>
                  <dgm:constr type="t" for="ch" forName="parentText3" refType="h" fact="0.3333"/>
                  <dgm:constr type="w" for="ch" forName="parentText3" refType="w" fact="0.539"/>
                  <dgm:constr type="h" for="ch" forName="parentText3" refType="h" fact="0.5001"/>
                  <dgm:constr type="l" for="ch" forName="parentText4" refType="w" fact="0.6915"/>
                  <dgm:constr type="t" for="ch" forName="parentText4" refType="h" fact="0.4999"/>
                  <dgm:constr type="w" for="ch" forName="parentText4" refType="w" fact="0.3085"/>
                  <dgm:constr type="h" for="ch" forName="parentText4" refType="h" fact="0.5001"/>
                </dgm:constrLst>
              </dgm:if>
              <dgm:else name="Name3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
                  <dgm:constr type="t" for="ch" forName="parentText2" refType="h" fact="0.1666"/>
                  <dgm:constr type="w" for="ch" forName="parentText2" refType="w" fact="0.7695"/>
                  <dgm:constr type="h" for="ch" forName="parentText2" refType="h" fact="0.5001"/>
                  <dgm:constr type="l" for="ch" forName="parentText3" refType="w" fact="0"/>
                  <dgm:constr type="t" for="ch" forName="parentText3" refType="h" fact="0.3333"/>
                  <dgm:constr type="w" for="ch" forName="parentText3" refType="w" fact="0.539"/>
                  <dgm:constr type="h" for="ch" forName="parentText3" refType="h" fact="0.5001"/>
                  <dgm:constr type="l" for="ch" forName="parentText4" refType="w" fact="0"/>
                  <dgm:constr type="t" for="ch" forName="parentText4" refType="h" fact="0.4999"/>
                  <dgm:constr type="w" for="ch" forName="parentText4" refType="w" fact="0.3085"/>
                  <dgm:constr type="h" for="ch" forName="parentText4" refType="h" fact="0.5001"/>
                </dgm:constrLst>
              </dgm:else>
            </dgm:choose>
          </dgm:if>
          <dgm:else name="Name38">
            <dgm:alg type="composite">
              <dgm:param type="ar" val="1.9377"/>
            </dgm:alg>
            <dgm:choose name="Name39">
              <dgm:if name="Name4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
                  <dgm:constr type="t" for="ch" forName="childText1" refType="h" fact="0.218"/>
                  <dgm:constr type="w" for="ch" forName="childText1" refType="w" fact="0.2305"/>
                  <dgm:constr type="h" for="ch" forName="childText1" refType="h" fact="0.5218"/>
                  <dgm:constr type="l" for="ch" forName="childText2" refType="w" fact="0.2305"/>
                  <dgm:constr type="t" for="ch" forName="childText2" refType="h" fact="0.312"/>
                  <dgm:constr type="w" for="ch" forName="childText2" refType="w" fact="0.2305"/>
                  <dgm:constr type="h" for="ch" forName="childText2" refType="h" fact="0.5085"/>
                  <dgm:constr type="l" for="ch" forName="childText3" refType="w" fact="0.461"/>
                  <dgm:constr type="t" for="ch" forName="childText3" refType="h" fact="0.406"/>
                  <dgm:constr type="w" for="ch" forName="childText3" refType="w" fact="0.2305"/>
                  <dgm:constr type="h" for="ch" forName="childText3" refType="h" fact="0.5119"/>
                  <dgm:constr type="l" for="ch" forName="childText4" refType="w" fact="0.6915"/>
                  <dgm:constr type="t" for="ch" forName="childText4" refType="h" fact="0.5"/>
                  <dgm:constr type="w" for="ch" forName="childText4" refType="w" fact="0.232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2305"/>
                  <dgm:constr type="t" for="ch" forName="parentText2" refType="h" fact="0.094"/>
                  <dgm:constr type="w" for="ch" forName="parentText2" refType="w" fact="0.7695"/>
                  <dgm:constr type="h" for="ch" forName="parentText2" refType="h" fact="0.2821"/>
                  <dgm:constr type="l" for="ch" forName="parentText3" refType="w" fact="0.461"/>
                  <dgm:constr type="t" for="ch" forName="parentText3" refType="h" fact="0.188"/>
                  <dgm:constr type="w" for="ch" forName="parentText3" refType="w" fact="0.539"/>
                  <dgm:constr type="h" for="ch" forName="parentText3" refType="h" fact="0.2821"/>
                  <dgm:constr type="l" for="ch" forName="parentText4" refType="w" fact="0.6915"/>
                  <dgm:constr type="t" for="ch" forName="parentText4" refType="h" fact="0.282"/>
                  <dgm:constr type="w" for="ch" forName="parentText4" refType="w" fact="0.3085"/>
                  <dgm:constr type="h" for="ch" forName="parentText4" refType="h" fact="0.2821"/>
                </dgm:constrLst>
              </dgm:if>
              <dgm:else name="Name4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7695"/>
                  <dgm:constr type="t" for="ch" forName="childText1" refType="h" fact="0.218"/>
                  <dgm:constr type="w" for="ch" forName="childText1" refType="w" fact="0.2305"/>
                  <dgm:constr type="h" for="ch" forName="childText1" refType="h" fact="0.5218"/>
                  <dgm:constr type="l" for="ch" forName="childText2" refType="w" fact="0.539"/>
                  <dgm:constr type="t" for="ch" forName="childText2" refType="h" fact="0.312"/>
                  <dgm:constr type="w" for="ch" forName="childText2" refType="w" fact="0.2305"/>
                  <dgm:constr type="h" for="ch" forName="childText2" refType="h" fact="0.5085"/>
                  <dgm:constr type="l" for="ch" forName="childText3" refType="w" fact="0.3085"/>
                  <dgm:constr type="t" for="ch" forName="childText3" refType="h" fact="0.406"/>
                  <dgm:constr type="w" for="ch" forName="childText3" refType="w" fact="0.2305"/>
                  <dgm:constr type="h" for="ch" forName="childText3" refType="h" fact="0.5119"/>
                  <dgm:constr type="l" for="ch" forName="childText4" refType="w" fact="0.076"/>
                  <dgm:constr type="t" for="ch" forName="childText4" refType="h" fact="0.5"/>
                  <dgm:constr type="w" for="ch" forName="childText4" refType="w" fact="0.234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
                  <dgm:constr type="t" for="ch" forName="parentText2" refType="h" fact="0.094"/>
                  <dgm:constr type="w" for="ch" forName="parentText2" refType="w" fact="0.7695"/>
                  <dgm:constr type="h" for="ch" forName="parentText2" refType="h" fact="0.2821"/>
                  <dgm:constr type="l" for="ch" forName="parentText3" refType="w" fact="0"/>
                  <dgm:constr type="t" for="ch" forName="parentText3" refType="h" fact="0.188"/>
                  <dgm:constr type="w" for="ch" forName="parentText3" refType="w" fact="0.539"/>
                  <dgm:constr type="h" for="ch" forName="parentText3" refType="h" fact="0.2821"/>
                  <dgm:constr type="l" for="ch" forName="parentText4" refType="w" fact="0"/>
                  <dgm:constr type="t" for="ch" forName="parentText4" refType="h" fact="0.282"/>
                  <dgm:constr type="w" for="ch" forName="parentText4" refType="w" fact="0.3085"/>
                  <dgm:constr type="h" for="ch" forName="parentText4" refType="h" fact="0.2821"/>
                </dgm:constrLst>
              </dgm:else>
            </dgm:choose>
          </dgm:else>
        </dgm:choose>
      </dgm:if>
      <dgm:else name="Name42">
        <dgm:choose name="Name43">
          <dgm:if name="Name44" axis="ch ch" ptType="node node" func="cnt" op="equ" val="0">
            <dgm:alg type="composite">
              <dgm:param type="ar" val="2.9463"/>
            </dgm:alg>
            <dgm:choose name="Name45">
              <dgm:if name="Name4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1848"/>
                  <dgm:constr type="t" for="ch" forName="parentText2" refType="h" fact="0.1429"/>
                  <dgm:constr type="w" for="ch" forName="parentText2" refType="w" fact="0.8152"/>
                  <dgm:constr type="h" for="ch" forName="parentText2" refType="h" fact="0.4285"/>
                  <dgm:constr type="l" for="ch" forName="parentText3" refType="w" fact="0.3696"/>
                  <dgm:constr type="t" for="ch" forName="parentText3" refType="h" fact="0.2858"/>
                  <dgm:constr type="w" for="ch" forName="parentText3" refType="w" fact="0.6304"/>
                  <dgm:constr type="h" for="ch" forName="parentText3" refType="h" fact="0.4285"/>
                  <dgm:constr type="l" for="ch" forName="parentText4" refType="w" fact="0.5545"/>
                  <dgm:constr type="t" for="ch" forName="parentText4" refType="h" fact="0.4286"/>
                  <dgm:constr type="w" for="ch" forName="parentText4" refType="w" fact="0.4455"/>
                  <dgm:constr type="h" for="ch" forName="parentText4" refType="h" fact="0.4285"/>
                  <dgm:constr type="l" for="ch" forName="parentText5" refType="w" fact="0.7393"/>
                  <dgm:constr type="t" for="ch" forName="parentText5" refType="h" fact="0.5715"/>
                  <dgm:constr type="w" for="ch" forName="parentText5" refType="w" fact="0.2607"/>
                  <dgm:constr type="h" for="ch" forName="parentText5" refType="h" fact="0.4285"/>
                </dgm:constrLst>
              </dgm:if>
              <dgm:else name="Name4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
                  <dgm:constr type="t" for="ch" forName="parentText2" refType="h" fact="0.1429"/>
                  <dgm:constr type="w" for="ch" forName="parentText2" refType="w" fact="0.8152"/>
                  <dgm:constr type="h" for="ch" forName="parentText2" refType="h" fact="0.4285"/>
                  <dgm:constr type="l" for="ch" forName="parentText3" refType="w" fact="0"/>
                  <dgm:constr type="t" for="ch" forName="parentText3" refType="h" fact="0.2858"/>
                  <dgm:constr type="w" for="ch" forName="parentText3" refType="w" fact="0.6304"/>
                  <dgm:constr type="h" for="ch" forName="parentText3" refType="h" fact="0.4285"/>
                  <dgm:constr type="l" for="ch" forName="parentText4" refType="w" fact="0"/>
                  <dgm:constr type="t" for="ch" forName="parentText4" refType="h" fact="0.4286"/>
                  <dgm:constr type="w" for="ch" forName="parentText4" refType="w" fact="0.4455"/>
                  <dgm:constr type="h" for="ch" forName="parentText4" refType="h" fact="0.4285"/>
                  <dgm:constr type="l" for="ch" forName="parentText5" refType="w" fact="0"/>
                  <dgm:constr type="t" for="ch" forName="parentText5" refType="h" fact="0.5715"/>
                  <dgm:constr type="w" for="ch" forName="parentText5" refType="w" fact="0.2607"/>
                  <dgm:constr type="h" for="ch" forName="parentText5" refType="h" fact="0.4285"/>
                </dgm:constrLst>
              </dgm:else>
            </dgm:choose>
          </dgm:if>
          <dgm:else name="Name48">
            <dgm:alg type="composite">
              <dgm:param type="ar" val="1.7837"/>
            </dgm:alg>
            <dgm:choose name="Name49">
              <dgm:if name="Name5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
                  <dgm:constr type="t" for="ch" forName="childText1" refType="h" fact="0.1997"/>
                  <dgm:constr type="w" for="ch" forName="childText1" refType="w" fact="0.18482"/>
                  <dgm:constr type="h" for="ch" forName="childText1" refType="h" fact="0.4763"/>
                  <dgm:constr type="l" for="ch" forName="childText2" refType="w" fact="0.1848"/>
                  <dgm:constr type="t" for="ch" forName="childText2" refType="h" fact="0.2862"/>
                  <dgm:constr type="w" for="ch" forName="childText2" refType="w" fact="0.18482"/>
                  <dgm:constr type="h" for="ch" forName="childText2" refType="h" fact="0.4763"/>
                  <dgm:constr type="l" for="ch" forName="childText3" refType="w" fact="0.3696"/>
                  <dgm:constr type="t" for="ch" forName="childText3" refType="h" fact="0.3727"/>
                  <dgm:constr type="w" for="ch" forName="childText3" refType="w" fact="0.18482"/>
                  <dgm:constr type="h" for="ch" forName="childText3" refType="h" fact="0.4763"/>
                  <dgm:constr type="l" for="ch" forName="childText4" refType="w" fact="0.5545"/>
                  <dgm:constr type="t" for="ch" forName="childText4" refType="h" fact="0.4592"/>
                  <dgm:constr type="w" for="ch" forName="childText4" refType="w" fact="0.18482"/>
                  <dgm:constr type="h" for="ch" forName="childText4" refType="h" fact="0.4763"/>
                  <dgm:constr type="l" for="ch" forName="childText5" refType="w" fact="0.7393"/>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1848"/>
                  <dgm:constr type="t" for="ch" forName="parentText2" refType="h" fact="0.0865"/>
                  <dgm:constr type="w" for="ch" forName="parentText2" refType="w" fact="0.8152"/>
                  <dgm:constr type="h" for="ch" forName="parentText2" refType="h" fact="0.2594"/>
                  <dgm:constr type="l" for="ch" forName="parentText3" refType="w" fact="0.3696"/>
                  <dgm:constr type="t" for="ch" forName="parentText3" refType="h" fact="0.173"/>
                  <dgm:constr type="w" for="ch" forName="parentText3" refType="w" fact="0.6304"/>
                  <dgm:constr type="h" for="ch" forName="parentText3" refType="h" fact="0.2594"/>
                  <dgm:constr type="l" for="ch" forName="parentText4" refType="w" fact="0.5545"/>
                  <dgm:constr type="t" for="ch" forName="parentText4" refType="h" fact="0.2595"/>
                  <dgm:constr type="w" for="ch" forName="parentText4" refType="w" fact="0.4455"/>
                  <dgm:constr type="h" for="ch" forName="parentText4" refType="h" fact="0.2594"/>
                  <dgm:constr type="l" for="ch" forName="parentText5" refType="w" fact="0.7393"/>
                  <dgm:constr type="t" for="ch" forName="parentText5" refType="h" fact="0.346"/>
                  <dgm:constr type="w" for="ch" forName="parentText5" refType="w" fact="0.2607"/>
                  <dgm:constr type="h" for="ch" forName="parentText5" refType="h" fact="0.2594"/>
                </dgm:constrLst>
              </dgm:if>
              <dgm:else name="Name5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81518"/>
                  <dgm:constr type="t" for="ch" forName="childText1" refType="h" fact="0.1997"/>
                  <dgm:constr type="w" for="ch" forName="childText1" refType="w" fact="0.18482"/>
                  <dgm:constr type="h" for="ch" forName="childText1" refType="h" fact="0.4763"/>
                  <dgm:constr type="l" for="ch" forName="childText2" refType="w" fact="0.63036"/>
                  <dgm:constr type="t" for="ch" forName="childText2" refType="h" fact="0.2862"/>
                  <dgm:constr type="w" for="ch" forName="childText2" refType="w" fact="0.18482"/>
                  <dgm:constr type="h" for="ch" forName="childText2" refType="h" fact="0.4763"/>
                  <dgm:constr type="l" for="ch" forName="childText3" refType="w" fact="0.44554"/>
                  <dgm:constr type="t" for="ch" forName="childText3" refType="h" fact="0.3727"/>
                  <dgm:constr type="w" for="ch" forName="childText3" refType="w" fact="0.18482"/>
                  <dgm:constr type="h" for="ch" forName="childText3" refType="h" fact="0.4763"/>
                  <dgm:constr type="l" for="ch" forName="childText4" refType="w" fact="0.26072"/>
                  <dgm:constr type="t" for="ch" forName="childText4" refType="h" fact="0.4592"/>
                  <dgm:constr type="w" for="ch" forName="childText4" refType="w" fact="0.18482"/>
                  <dgm:constr type="h" for="ch" forName="childText4" refType="h" fact="0.4763"/>
                  <dgm:constr type="l" for="ch" forName="childText5" refType="w" fact="0.0759"/>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
                  <dgm:constr type="t" for="ch" forName="parentText2" refType="h" fact="0.0865"/>
                  <dgm:constr type="w" for="ch" forName="parentText2" refType="w" fact="0.8152"/>
                  <dgm:constr type="h" for="ch" forName="parentText2" refType="h" fact="0.2594"/>
                  <dgm:constr type="l" for="ch" forName="parentText3" refType="w" fact="0"/>
                  <dgm:constr type="t" for="ch" forName="parentText3" refType="h" fact="0.173"/>
                  <dgm:constr type="w" for="ch" forName="parentText3" refType="w" fact="0.6304"/>
                  <dgm:constr type="h" for="ch" forName="parentText3" refType="h" fact="0.2594"/>
                  <dgm:constr type="l" for="ch" forName="parentText4" refType="w" fact="0"/>
                  <dgm:constr type="t" for="ch" forName="parentText4" refType="h" fact="0.2595"/>
                  <dgm:constr type="w" for="ch" forName="parentText4" refType="w" fact="0.4455"/>
                  <dgm:constr type="h" for="ch" forName="parentText4" refType="h" fact="0.2594"/>
                  <dgm:constr type="l" for="ch" forName="parentText5" refType="w" fact="0"/>
                  <dgm:constr type="t" for="ch" forName="parentText5" refType="h" fact="0.346"/>
                  <dgm:constr type="w" for="ch" forName="parentText5" refType="w" fact="0.2607"/>
                  <dgm:constr type="h" for="ch" forName="parentText5" refType="h" fact="0.2594"/>
                </dgm:constrLst>
              </dgm:else>
            </dgm:choose>
          </dgm:else>
        </dgm:choose>
      </dgm:else>
    </dgm:choose>
    <dgm:forEach name="Name52" axis="ch" ptType="node" cnt="1">
      <dgm:layoutNode name="parentText1" styleLbl="node1">
        <dgm:varLst>
          <dgm:chMax/>
          <dgm:chPref val="3"/>
          <dgm:bulletEnabled val="1"/>
        </dgm:varLst>
        <dgm:choose name="Name53">
          <dgm:if name="Name54"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55">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56">
        <dgm:if name="Name57" axis="ch" ptType="node" func="cnt" op="gte" val="1">
          <dgm:layoutNode name="childText1"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dgm:forEach>
    <dgm:forEach name="Name59" axis="ch" ptType="node" st="2" cnt="1">
      <dgm:layoutNode name="parentText2" styleLbl="node1">
        <dgm:varLst>
          <dgm:chMax/>
          <dgm:chPref val="3"/>
          <dgm:bulletEnabled val="1"/>
        </dgm:varLst>
        <dgm:choose name="Name60">
          <dgm:if name="Name61"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2">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63">
        <dgm:if name="Name64" axis="ch" ptType="node" func="cnt" op="gte" val="1">
          <dgm:layoutNode name="childText2"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5"/>
      </dgm:choose>
    </dgm:forEach>
    <dgm:forEach name="Name66" axis="ch" ptType="node" st="3" cnt="1">
      <dgm:layoutNode name="parentText3" styleLbl="node1">
        <dgm:varLst>
          <dgm:chMax/>
          <dgm:chPref val="3"/>
          <dgm:bulletEnabled val="1"/>
        </dgm:varLst>
        <dgm:choose name="Name67">
          <dgm:if name="Name68"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9">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0">
        <dgm:if name="Name71" axis="ch" ptType="node" func="cnt" op="gte" val="1">
          <dgm:layoutNode name="childText3"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forEach>
    <dgm:forEach name="Name73" axis="ch" ptType="node" st="4" cnt="1">
      <dgm:layoutNode name="parentText4" styleLbl="node1">
        <dgm:varLst>
          <dgm:chMax/>
          <dgm:chPref val="3"/>
          <dgm:bulletEnabled val="1"/>
        </dgm:varLst>
        <dgm:choose name="Name74">
          <dgm:if name="Name75"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76">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7">
        <dgm:if name="Name78" axis="ch" ptType="node" func="cnt" op="gte" val="1">
          <dgm:layoutNode name="childText4"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dgm:forEach>
    <dgm:forEach name="Name80" axis="ch" ptType="node" st="5" cnt="1">
      <dgm:layoutNode name="parentText5" styleLbl="node1">
        <dgm:varLst>
          <dgm:chMax/>
          <dgm:chPref val="3"/>
          <dgm:bulletEnabled val="1"/>
        </dgm:varLst>
        <dgm:choose name="Name81">
          <dgm:if name="Name82"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83">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84">
        <dgm:if name="Name85" axis="ch" ptType="node" func="cnt" op="gte" val="1">
          <dgm:layoutNode name="childText5"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6"/>
      </dgm:choose>
    </dgm:forEach>
  </dgm:layoutNode>
</dgm:layoutDef>
</file>

<file path=ppt/diagrams/layout2.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3" Type="http://schemas.openxmlformats.org/officeDocument/2006/relationships/tags" Target="../tags/tag212.xml"/><Relationship Id="rId2" Type="http://schemas.openxmlformats.org/officeDocument/2006/relationships/tags" Target="../tags/tag211.xml"/><Relationship Id="rId1" Type="http://schemas.openxmlformats.org/officeDocument/2006/relationships/theme" Target="../theme/theme5.xml"/><Relationship Id="rId5" Type="http://schemas.openxmlformats.org/officeDocument/2006/relationships/tags" Target="../tags/tag214.xml"/><Relationship Id="rId4" Type="http://schemas.openxmlformats.org/officeDocument/2006/relationships/tags" Target="../tags/tag2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2022/5/2</a:t>
            </a:fld>
            <a:endParaRPr lang="zh-CN" altLang="en-US"/>
          </a:p>
        </p:txBody>
      </p:sp>
      <p:sp>
        <p:nvSpPr>
          <p:cNvPr id="4" name="页脚占位符 3"/>
          <p:cNvSpPr>
            <a:spLocks noGrp="1"/>
          </p:cNvSpPr>
          <p:nvPr>
            <p:ph type="ftr" sz="quarter" idx="2"/>
            <p:custDataLst>
              <p:tags r:id="rId4"/>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custDataLst>
              <p:tags r:id="rId5"/>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ax="3440" units="cm"/>
          <inkml:channel name="Y" type="integer" max="1440" units="cm"/>
          <inkml:channel name="T" type="integer" max="2.14748E9" units="dev"/>
        </inkml:traceFormat>
        <inkml:channelProperties>
          <inkml:channelProperty channel="X" name="resolution" value="43" units="1/cm"/>
          <inkml:channelProperty channel="Y" name="resolution" value="42.98507" units="1/cm"/>
          <inkml:channelProperty channel="T" name="resolution" value="1" units="1/dev"/>
        </inkml:channelProperties>
      </inkml:inkSource>
      <inkml:timestamp xml:id="ts0" timeString="2022-04-05T15:09:47.748"/>
    </inkml:context>
    <inkml:brush xml:id="br0">
      <inkml:brushProperty name="width" value="0.10583" units="cm"/>
      <inkml:brushProperty name="height" value="0.10583" units="cm"/>
      <inkml:brushProperty name="color" value="#ED1C24"/>
      <inkml:brushProperty name="fitToCurve" value="1"/>
    </inkml:brush>
  </inkml:definitions>
  <inkml:traceGroup>
    <inkml:annotationXML>
      <emma:emma xmlns:emma="http://www.w3.org/2003/04/emma" version="1.0">
        <emma:interpretation id="{2BC5E5D0-BFB7-4626-92BA-949CDCF328A3}" emma:medium="tactile" emma:mode="ink">
          <msink:context xmlns:msink="http://schemas.microsoft.com/ink/2010/main" type="inkDrawing"/>
        </emma:interpretation>
      </emma:emma>
    </inkml:annotationXML>
    <inkml:trace contextRef="#ctx0" brushRef="#br0">127 1537 0,'0'-31'31,"0"1"0,0-32-15,25 31 15,0 1 188,1 30-188,25 0-15,-26 0 15,1-62 32,25 32-48,-26-2 17,1 32-1,-2 0 16,-24-30-16,25 30 0,-25-31-15,26 1 46,-1 30-30,-25-32-17,26 32 16,-26-30 1,25 30 15,1 0 31,-1-31 140,-25 0-155,0 1-32,0-31-15,26 29 15,-26 2 16,0-32 15,25 31 1,1 1-16,-2 30 0,27 0-16,-26 0 0,1-31 16,25 31 16,-26 0 124,1 0-156,-1 0-15,25 0 46,-24 0-30,-1 0-17,26 0 17,-26 0-1,1 0 16,-1 0-16,26 0 0,-25 0 0,-2 0-31,27 0 47,-26 0-15,1 0-17,-1 0 16,26 0 32,-25 0-16,-1 0 15,1 0 251,24 0-282,-25 0 0,1 0 1,24 0-17,-24-31 79,-1 1-78,26 30 15,-25 0 0,-2 0-15,2 0 46,25 0-31,-26-31 282,0-31-251,-25 32-30,0-1 46,0-31 0,0 32 297,26 30-234,25 0 30,-26 0-155,1 0 62,24 0-47,-25 0 48,1 0 61,-1 0-109,26 0 157,-51-32-110,0 2-47,25-1 1047,-25 1-671,26-32-376,-1 32-15,1-32 46,-2 31-15,2 1-16,-1 30 297,26 0-312,-25 0 109,-1 0-94,26-32 16,-26 32-16,1-30-15,-26 60 546,25-30-546,25 0 0,-24 0 15,-1 0 16,1 0-16,-26-30 0,0 92 297,-26-32-312,1 1 47,25 31-32,0-32 47,0 1-31,0 30-16,-26-30 16,1-1-16,0 2 32,25-2 702,0 32-749,0-31 46,0-1 63,0 32 32,0-31-110,50-1 109,-24 1-62,-1 30-79,1-30 16,-26 0 1,25 30-1,1-29-15,-26-2 390,-26 1-312,1-31-79,25 30 16,-51 1 48,25-31 61,1 0-62,-25 31-46,24-1 14,1 32 17,-1-31 15,26-1-47,0 2 47,0 29 219,0-30-250,0-1 281,0 31-265,0-29-48,0-2 95,0 1 30,0 0-108,-50-31 155,24 0-109,26 31 329,0-1-376,0 2 0,0-2-31,0 31 47,0-30 719,-25-31-485,-1 0-219,1 0-15,-25 0 31,50 31 922,0-1-859,0 2 1062,0 29-1062,50-61 187,-25 0-313,1 0 48,25 0-16,-26 0 47,0 0 93,1 0-171,25 0 46,-26 0-15,0 0 16,26 0 93,-51 30-47,0 2-31,0-2-46,0 32 30,0-31-15,0-1 15,0 0-46,0 2 47,-26-2 15,1 1-47,0-31-15,0 0 46,-26 0-31,25 0-15,1 0 343,0 31-15,25 0-313,0-1 1,0 32-1,0-31 16,0-1 203,0 32-235,0-32 17,0 1-1,0 0-16,0 30 1,0-29 0,0-2-1,0 31 1,0-30 15,0 0 0,0-1 94,25 2-62,0-32-47,26 0 46,-25 0-31,-1 0 204,25 0-204,-24 0-15,-1 0-1,1 0 16,25 0 16,-26 0-15,0 0-17,26 0 48,-26 0-32,0 0 16,1 0-16,25 0 0,-26 0 16,1 0 16,-1 0 15,0 0 156,1 0-203,-26-32 32,0 2-47,25-1 46,0-30-46,26 61 15,-51-31 0,0 1 0,25-2 188,1 32-203,-1 0 15,26 0 0,-25 0-15,-1 0 0,0 0-1,25 0 16,-24 0 79,-1 0-63,1 0 93,-26 32-30,0-2-79,0 31-15,0-30 77,-26-31-77,1 31 15,-26-1 110,26 2-126,0-2 48,-26 1-16,26-1 15,-1-30-30,1 32-17,-1-32 16,1 30 32,-1-30-63,1 31 16,25 0 15,-25-31 16,25 31-16,-25 29 31,25-28-15,0-2-15,0 32 14,0-31-14,0-1 30,0 2-15,0 29 16,0-31-17,0 2 17,-26 28 15,1-28 31,25-2-93,-51 31 47,26-29-17,-1 29-14,-25-61-1,51 30 0,-25 2 16,0-2-16,0-30 16,-1 30 63,1-30-48,0 0-15,-1 0-16,-25 0-15,26 0-1,-1 0 1,1 0 0,-25 0-1,24 0 1,1 0 0,-26 0 15,26 0-16,-1 0 48,1 0-47,-26 0 15,25 0 0,2 0 0,-27 0 94,25 0-62,1 0-48,0 0 1,-26 0 0,25 0 15,1 0 0,-1 0 16,-24 0-16,25 0 16,-1 0 47,-25 0 93,26 0-140,0 0-15,-1 0-17,-25 0 1,27 0-1,-2 0-15,-25 0 32,26 0-1,-1 0 16,1 32 343,0-32-77,-26 0-110,25 0-156,2 0-16,-27 0-15,25 0-1,1 0 1,-1 0 0,-25 0-1,26 0 1,0 0-16,-25 0 16,24 0 15,1 0-16,-1 0 704,26 30-688,-25 1 313,-26-1-281,25-30 140,1 0-109,-26 0-79,27 0 16,-2 0 219,-25 0-250,26 0 0,-1 0 0,1 0 16,-1 0 0,1 32-16,25-64 312,0 2-296,0-31-1,0 29 1,0 2 0,0-32-1,0 32 17,0-1-17,-26 1 282,1 30-266,1-62-15,-2 31 31,-25 1 0,51-2 62,0-28-78,0 28 16,0 2-16,0-1 1,0-31-1,0 32-15,0-1 46,0-31-15,0 32 15,0-2-46,0 2 15,51 0 32,-25 30-16,-2 0 31,1-31-16,1 0-15,-26 0 281,0 1-265,0-32-48,0 31 17,0 1-1,0-32 78,0 31 16,0 0-62,0 1-32,0-31 16,0 29 15,25 2 1345,1 30-1376,-1 0-15,26-31-1,-25 0 1,-1 0 46,-25 1-46,0-2 375,-25 32-360,-1 0 63,1 0 46,-26 0-109,25 0 1,1 0 30,-26 0-15,27 0 172,-2 0-204,-25 0 1,26-30 15,-1 0-15,-25-1 15,26 31 16,-1 0-16,1 0 1,1 0 3155,24-31-3171,0-30-16,0 30 15,0 0 17,0 0-1,0-31 125,0 32-125,0 0 94,0-32-109,0 31 15,0 1 157,-26-2-126,26-29-31,0 31-31,-25-2 16,-1 32 15,26-30 1,-25 30 14,-26-62-14,25 32-1,-25 30-15,26-61 15,0 61-16,-25 0 1,50-32 31,-26 32-16,1 0 32,-1-30 234,26-1-282,0 0 48</inkml:trace>
  </inkml:traceGroup>
</inkml:ink>
</file>

<file path=ppt/ink/ink2.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39.7093" units="1/cm"/>
          <inkml:channelProperty channel="Y" name="resolution" value="39.58763" units="1/cm"/>
          <inkml:channelProperty channel="T" name="resolution" value="1" units="1/dev"/>
        </inkml:channelProperties>
      </inkml:inkSource>
      <inkml:timestamp xml:id="ts0" timeString="2022-04-06T08:48:58.545"/>
    </inkml:context>
    <inkml:brush xml:id="br0">
      <inkml:brushProperty name="width" value="0.07938" units="cm"/>
      <inkml:brushProperty name="height" value="0.15875" units="cm"/>
      <inkml:brushProperty name="color" value="#FF7321"/>
      <inkml:brushProperty name="tip" value="rectangle"/>
      <inkml:brushProperty name="rasterOp" value="maskPen"/>
      <inkml:brushProperty name="fitToCurve" value="1"/>
    </inkml:brush>
  </inkml:definitions>
  <inkml:trace contextRef="#ctx0" brushRef="#br0">0 0 0</inkml:trace>
</inkml:ink>
</file>

<file path=ppt/ink/ink3.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39.7093" units="1/cm"/>
          <inkml:channelProperty channel="Y" name="resolution" value="39.58763" units="1/cm"/>
          <inkml:channelProperty channel="T" name="resolution" value="1" units="1/dev"/>
        </inkml:channelProperties>
      </inkml:inkSource>
      <inkml:timestamp xml:id="ts0" timeString="2022-04-06T12:07:58.204"/>
    </inkml:context>
    <inkml:brush xml:id="br0">
      <inkml:brushProperty name="width" value="0.21167" units="cm"/>
      <inkml:brushProperty name="height" value="0.21167" units="cm"/>
      <inkml:brushProperty name="color" value="#ED1C24"/>
      <inkml:brushProperty name="fitToCurve" value="1"/>
    </inkml:brush>
  </inkml:definitions>
  <inkml:traceGroup>
    <inkml:annotationXML>
      <emma:emma xmlns:emma="http://www.w3.org/2003/04/emma" version="1.0">
        <emma:interpretation id="{013870E0-9B4A-4363-8007-8651A594B48D}" emma:medium="tactile" emma:mode="ink">
          <msink:context xmlns:msink="http://schemas.microsoft.com/ink/2010/main" type="inkDrawing" rotatedBoundingBox="15585,17075 18658,3203 28154,5306 25081,19179" hotPoints="24574,5740 26666,15800 18292,17541 16200,7481" semanticType="enclosure" shapeName="Rectangle">
            <msink:destinationLink direction="with" ref="{7E1F4148-DCE6-4E67-973E-F6C86D20642A}"/>
          </msink:context>
        </emma:interpretation>
      </emma:emma>
    </inkml:annotationXML>
    <inkml:trace contextRef="#ctx0" brushRef="#br0">2646 3672 0,'41'0'297,"-1"0"-297,0 0 0,1 0 16,-1 0-16,0 0 15,1 0-15,-1 0 0,0 0 31,0 0-31,1 0 0,-1 0 16,0 0-16,1 0 16,-1 0-16,0 0 15,1 0 251,-41-40-266,40 40 0,0 0 16,-40-41-16,41 41 15,-41-40 1,40 40 15,-40-40-15,40 40-16,1 0 0,-1-41 156,0 41-140,-40-40-16,41 40 15,-1 0-15,0 0 16,-40-40-16,0-1 15,40 41-15,-40-40 0,41 40 16,-41-40 0,0-1-1,0 1 1,40 40-16,-40-40 0,40 40 16,-40-41-16,0 1 78,41 40-63,-41-40-15,0 0 32,40 40-17,-40-41-15,0 1 16,0 0-1,40 40 17,-40-41-17,41 41-15,-41-40 0,0 0 16,40 40-16,-40-41 16,0 1-16,0 0 15,0-1 16,40 41 1,-40-40-32,0 0 0,0-1 15,41 41-15,-41-40 16,0 0 0,0-1 30,40 41-30,-40-40-16,0 0 16,0-1 15,0 1-31,0 0 31,0 0 0,0-1-15,0 1-16,0 0 16,-40 40-1,40-41-15,0 1 32,-41 40-32,41-40 0,0-1 15,0 1 1,-40 40-16,40-40 15,0-1 1,-40 41 0,40-40-16,0 0 15,0-1 1,0 1-16,0 0 16,0-1 15,0 1 31,0 0-46,0-1-16,0 1 31,0 0-15,40 40-1,-40-40 1,0-1-16,0 1 16,40 40 15,-40-40-15,0-1-16,41 41 15,-41-40-15,0 0 0,40 40 16,-40-41 31,0 1-32,0 0 1,0-1 31,0 1-16,0 0 0,0-1-15,0 1 78,0 0-47,40 40-16,-40-41-16,0 1 17,0 0-17,41 40 32,-41-40-47,0-1 16,0 1-1,40 40 17,-40-40-32,0-1 15,40 41 110,-40-40-78,41 40-16,-41-40-15,40 40 15,-40-41-31,40 41 16,-40-40-16,41 40 16,-1 0 15,-40-40-31,40 40 15,0 0 204,1 0-156,-41-41-48,201 41 32,-201-40-47,41 40 63,-1 0-48,0 0 1,1 0 15,-1 0-31,0 0 16,1 0 15,-1 0-15,0 0 15,1 0 31,-1 0-46,0 0 0,1 0-1,-1 0 17,0 0 14,0 0-46,-40 40 16,41-40 0,-1 0-1,0 0 32,-40 41-47,41-41 16,-1 0 46,0 0-46,1 0 46,-41 40-62,40-40 16,0 0 0,1 0 46,-1 0 1,-40 40-48,40-40-15,-40 41 16,41-41-16,-1 0 78,-40 40-47,40-40-15,1 0 0,-1 0-16,-40 40 15,40-40-15,-40 41 16,40-41-1,1 0 1,-1 0 0,0 0 31,1 0-32,-1 0 1,-40 40-16,40-40 15,1 0-15,-41 40 16,40-40 0,0 0 77,1 0-93,-41 41 16,40-41 0,0 0-16,-40 40 0,41-40 15,-1 0 1,0 0 0,-40 40 15,41-40-31,-1 0 15,0 0 17,-40 40-17,41-40 1,-1 0-16,0 0 16,0 0-16,1 0 62,-1 0-46,0 0 46,1 0-46,-1 0 15,-40 41-15,40-41-1,1 0 1,-1 0 0,0 0-1,-40 40 16,41-40-31,-1 0 32,-40 40 77,40-40-93,1 0-16,-1 0 15,-40 41 32,40-41-31,1 40-16,-1-40 15,-40 40 32,40-40-31,-40 41 62,41-41-78,-41 40 0,0 0 31,0 1 1,0-1 46,0 0-63,0 1 1,0-1 15,0 0-15,-41-40-16,41 41 0,-40-41 31,0 0-15,40 40-16,0 0 15,0 0 17,-41-40-32,41 41 15,0-1 1,-40-40-1,40 40 1,0 1 0,0-1 31,0 0-47,0 1 15,0-1 32,0 0-31,0 1-1,0-1 17,0 0-1,0 1 0,0-1-15,0 0-1,-40-40 32,40 41-31,0-1 15,0 0-15,0 1-1,0-1 1,0 0 15,0 0-15,0 1-1,0-1 32,0 0-31,0 1-16,0-1 31,0 0-15,0 1 46,0-1-62,40-40 16,-40 40 46,0 1-15,0-1-31,0 0 0,40-40-16,-40 41 31,0-1-16,0 0 1,41-40 0,-41 41-16,0-1 15,0 0-15,0 1 32,40-41-32,-40 40 15,0 0-15,0 0 16,0 1 15,40-41-31,-40 40 16,0 0 15,41-40-15,-41 41-1,0-1 32,0 0-16,0 1-15,40-41-16,-40 40 16,40-40 77,-40 40-93,0 1 16,40-41-16,-40 40 0,0 0 31,0 1-15,0-1 46,0 0-30,41-40-32,-41 41 15,0-1 1,40-40-1,-40 40-15,0 0 16,40-40 172,-40 41-173,0-1 1,0 0 31,0 1-47,0-1 15,0 0 17,0 1-32,41-41 31,-41 40-31,0 0 0,40 1 15,-40-1 1,0 0-16,0 1 16,0-1-1,0 0 17,0 1 14,0-1-46,0 0 32,0 1-17,0-1 110,0 0-93,0 0-32,0 1 218,0-1-202,0 0 15,0 1-15,0-1 15,0 0 0,0 1-15,-40-41 31,40 40 453,0 0-485,-41 1-15,1-41 16,40 40-16,0 0 31,0 1-15,0-1 0,-40-40-16,40 40 0,0 1 46,0-1-30,0 0 47,0 1-1,0-1-31,-41-40-15,41 40-16,0 0 16,0 1 15,0-1 0,-40-40-31,40 40 16,0 1 46,-40-41-62,40 40 47,0 0-31,0 1-1,0-1 63,0 0-62,0 1 15,0-1 79,0 0-95,-40-40-15,40 41 32,0-1 14,0 0-14,0 1-1,0-1 0,-41-40-31,41 40 78,0 0-15,0 1-16,0-1-32,0 0 1,0 1 15,41-41-31,-41 40 63,40-40-16,-40 40-32,40-40 1,0 0-1,-40 41 1,41-41 62,-1 0-62,-40 40-16,40-40 0,1 0 31,-1 0 94,0 0-109,-40 40-16,41-40 15,-41 41 110,40-41-125,0 0 16,-40 40-16,0 0 16,41-40 15,-1 41 0,-40-1 63,40-40-79,-40 40 142,0 1-95,0-1-62,0 0 31,0 1-15,0-1 15,0 0 16,0 0 0,-40-40 203,0 0-250,-1 0 16,41 41-16,-40-41 0,0 0 31,-1 0-31,41 40 16,-40-40-16,0 0 46,-1 0-46,1 0 16,0 0 0,-1 0-16,41 40 78,-40-40-31,0 0-32,0 0 1,-1 0 15,1 0-15,0 0-1,-1 0 1,1 0-16,0 0 0,-1 0 16,1 0-16,0 41 187,-1-41-171,1 0 62,0 0-62,-1 0-16,1 0 15,0 0 1,-1 0 296,1 0-296,0 0 78,-1 0-79,1 0 17,40 40-32,0 0 156,0 1-125,40-41-15,-40 40-1,0 0 17,41-40-17,-41 41 1,40-41-16,-40 40 31,40-40-15,1 0-16,-1 0 15,0 0 157,1 0-109,-1 0-32,-40 40-31,40-40 16,-40 41-16,41-41 15,-41 40-15,40-40 31,0 0 1,-40 40 155,0 1-171,0-1-16,0 0 15,-40 1-15,40-1 32,-40-40-17,40 40 1,-41-40-16,41 40 0,-40 1 0,0-41 16,-1 40-16,1-40 0,40 40 0,-40-40 0,-1 0 15,41 41-15,-40-41 78,40 40 172,-40-40-234,40 40-16,0 1 47,-41-41-32,41 40 17,0 0-32,0 1 62,0-1-15,41-40-31,-41 40 77,40-40-93,0 0 32,-40 41-32,41-41 15,-41 40 17,40-40-32,-40 40 93,40-40-77,-40 41-16,0-1 62,0 0-15,0 0 47,0 1-63,0-1-15,0 0 140,41-40-140,-1 0-1,-40 41-15,0-1 79,0 0-64,0 1 32,0-1-47,0 0 16,0 1 312,0-1-297,40-40-31,-40 40 0,0 1 78,0-1 1000,41-40-1078,-41 40 32,40-40-32,-40 41 31,0-1 31,0 0-46,0 1 15,0-1 16,40-40-31,1 40-1,-41 0 95,40-40-95,-40 41-15,40-41 16,-40 40 15,41-40 16,-41 40-16,40-40-15,0 0 0,-40 41-16,0-1 15,41 0 110,-1-40-109,-40 41-1,40-41 1,-40 40 31,0 0-47,40-40 16,-40 41-16,41-41 15,-41 40-15,0 0 0,0 1 0,0-1 16,40-40-16,0 40 0,-40 1 15,0-1-15,41-40 16,-41 40-16,0 1 109,0-1-77,40-40-32,-40 40 468,0 0-468,0 1 32,-40-41-32,40 40 15,-41-40 1,1 0 0,40 40-16,0 1 125,-40-41-47,-1 0-16,1 0 32,0 0-94,40 40 16,-40-40-16,-1 0 0,1 0 0,40 40 0,-40-40 0,-1 0 15,41 41-15,-40-41 78,40 40 110,0 0-188,0 1 47,0-1 46,0 0-77,0 1 140,0-1-124,0 0 30,0 1-62,0-1 0,-40-40 31,40 40-31,-41-40 16,41 40-16,0 1 31,41-41 32,-1 0 15,-40 40-63,40-40-15,1 0 63,-1 0-63,0 0 16,1 0 155,-41 40-155,40-40 0,0 0-1,-40 41 1,40-41 0,-40 40 15,41-40 203,-41 40-234,0 1 16,40-41 15,-40 40-31,40-40 0,-40 40 31,0 1-15,0-1 15,41-40-31,-41 40 16,0 1 15,0-1-15,0 0 31,0 1-32,0-1 1,0 0-16,0 1 15,0-1 1,0 0 15,0 0-15,0 1 0,0-1-1,0 0-15,-41-40 16,41 41-16,-40-41 125,40 40-125,-40-40 78,-1 0-47,1 0-31,0 0 0,0 0 31,-1 0-15,1 0 62,0 0-78,-1 0 31,1 0 1,40 40 30,-40-40-62,-1 0 47,1 0-16,40 41 16,-40-41-47,-1 0 63,41 40-48,-40-40 95,0 0-95,-1 0-15,41 40 0,-40-40 16,0 0-16,-1 41 0,1-41 0,0 0 16,40 40-16,-41-40 218,1 0-108,0 0-95,0 0-15,-1 0 16,1 0-16,40-40 16,-40 40-16,-1 0 31,41-41-31,0 1 78,-40 40-78,0 0 16,40-40-16,0-1 31,0 1-16,-41 40-15,41-40 16,0-1 15,-40 41-31,40-40 16,-40 40-16,40-40 31,-41 40-31,1 0 31,40-41-15,0 1 31,-40 40 15,-1 0-46,1 0-16,0 0 31,40-40-31,-41 40 0,1 0 16,0 0 31,40-40-47,-41 40 15,1 0 1,0 0 0,40-41 31,-40 41-32,40-40-15,-41 40 0,1 0 16,40-40-1,-40 40-15,-1 0 16,1 0 0,40-41-1,-40 41 17,-1 0-17,41-40 1,-40 40 15,0 0-31,40-40 16,-41 40-1,1 0 79,0 0-78,40-41-1,-41 41-15,1 0 94,40-40-63,-40 40-31,-1 0 110,1 0-95,0 0 1,0 0 0,-1 0-1,1 0 1,0 0-1,-1 0 126,1 0-16,0 0-16,-1 0-109,1 0 16,0 0 0,-1 0 15,1 0 141,0 0-157,40 40 48,-41-40-63,1 0 0,0 0 16,-1 0-1,41 41-15,-40-41 16,0 0 31,-1 0-16,1 0 63,0 0-16,0 0 31,-1 0-109,1 0 16,40-41-1,-40 41 32,40 41 188,0-1-220,0 0 17,-41-40-17,1 0 32,40 41-47,0-1 31,-40-40-15,40 40-16,0 1 0,-41-41 16,41 40-16,-40-40 0,0 0 15,40 40-15,0 0 16,0 1 109,-41-41-63,41 40-46,-40-40-16,40 40 0,-40-40 47,-1 0-32,1 0 1,40 41-16,-40-41 31,-1 0-31,1 0 16,0 0 0,-1 0-1,1 0 220,0 0-204,0 0-16,-1 0-15,1 0 16,0 0 0,-1 0-16,1 0 78,0 0-47,-1 0 16,1 0-31,0 0 30,-1 0-14,1 0-32,0 0 47,-1 0-32,1 0 32,40-41-47,40 41 109,-40 41-109,41-41 32,-1 0-17,0 0 17,1 0-1,-41 40-16,40-40 1,0 0 0,-40 40 15,0 1 94,0-1-125,0 0 31,41-40-31,-1 0 16,-40 41 15,0-1-31,40-40 47,-40 40-31,41-40-16,-1 0 15,-40 41 32,40-41 31,-40 40-78,0 0 16,0 1-16,0-1 15,0 0 1,0 1 0,0-1 31,0 0-47,41-40 15,-41 40 32,40-40-16,-40 41 16,40-41-47,-40 40 16,0 0-1,40-40 17,-40 41 124,0-1-140,0 0 15,0 1-16,-40-41 1,40 40 0,-40-40 77,0 0-77,40 40 15,-41-40-15,1 0 0,0 0 15,-1 0-31,1 0 31,0 0-31,-1 0 219,41 41-204,-40-41-15,40 40 0,-40-40 0,40 40 79,-41-40-64,1 0 63,0 0-78,-1 0 0,41 41 16,-40-41-16,40 40 31,-40-40 47,-1 0-31,41 40-31,-40-40-1,0 0 1,0 0 31,40 41-31,-41-41-16,1 0 0,0 0 15,-1 0 1,1 0-1,0 0 32,40-41-31,0 1-16,0 0 94,0-1-79,40 41 17,0 0-32,-40-40 15,0 0-15,41 40 0,-41-41 16,40 41-16,0 0 15,-40-40 95,-40 40-63,40-40-47,0-1 47,-40 41-32,40-40-15,0 0 0,0-1 16,0 1-16,-41 40 15,41-40-15,0-1 16,-40 41 218,0 0-218,-1 0 0,1 0-1,0 0 1,-1 0-16,1 0 31,0 0-15,-1 0-1,1 0 1,0 0 0,-1 0 31,1 0-32,0 0-15,-1 0 47,1 0-31,0 0-1,0 0-15,-1 0 16,1 0-16,0 0 47,-1 0-32,1 0 1,0 0 0,-1 0-1,1 0 17,40-40-1,-40 40-16,40-40-15,-41 40 16,41-40 93,0-1-93,-40 41 0,40-40-16,-40 40 15,40-40 95,0-1-79,-41 41 47,1 0-78,0 0 0,40-40 16,-41 40-16,1 0 0,0 0 15,-1 0 1,1 0-16,0 0 16,0 0-1,-1 0 1,1 0-1,0 0-15,-1 0 32,1 0 15,80 0 62,-40 40-109,0 1 31,41-41 0,-41 40 94,-41-40-109,41 40 62,-40-40-78,0 0 31,-1 0-31,1 0 32,0 0-32,-1 0 15,1 0 63,0 0-78,-1 0 16,1 0 0,0 0-16,-1 0 78,1 0-63,0 0 64,0 0-48,-1 0-16,1 0 17,0 0-1,-1 0-15,1 0-1,40-40 32,-40 40-31,-1 0-16,1 0 15,40-40-15,0-1 0,0 1 32,-40 40 46,40-40-31,0-1-32,0 1 1,0 0 15,0-1-15,0 1-1,0 0 1,0-1 0,0 1-1,0 0 1,0-1-16,0 1 15,0 0 17,0-1 46,0 1-78,0 0 31,0 0 47,0-1-47,40 41-31,-40-40 0,40 40 0,-40-40 16,0-1 0,0 1-1,0 0 1,0-1 0,41 41-16,-41-40 15,0 0-15,40 40 16,-40-41-16,0 1 31,40 40-31,-40-40 16,41 40-16,-41-41 0,0 1 15,0 0-15,40 40 16,-40-41-16,0 1 31,40 40-31,-40-40 16,0-1-16,0 1 0,41 40 15,-41-40-15,40 40 16,-40-40-16,0-1 16,40 41-16,-40-40 15,40 40-15,-40-40 0,41 40 16,-1 0-16,-40-41 47,0 1-47,40 40 15,-40-40-15,41 40 16,-41-41 93,0 1-62,-41 40-31,41-40 0,0-1 15,-40 41 78,0 0-93,40-40 46,-41 40 32,1 0-78,0 0 15,0 0-15,40-40-16,-41-1 15,1 1 63,0 40-62,-1 0-16,41-40 0,-40 40 16,0 0 30,40-41-46,0 1 63,0 0-63,0 0 31,0-1-15,0 1-1,0 0 1,0-1-16,40 41 16,-40-40 15,0 0 0,0-1-31,0 1 78,0 0-62,0-1 31,0 1-47,0 0 15,40 40-15,1 0 16,-41-41-16,40 41 31,-40-40-31,0 0 16,40 40-16,-40-41 16,41 41-16,-1 0 0,-40-40 0,40 40 0,-40-40 15,40 40-15,1 0 0,-1 0 47,-40-41-47,0 1 16,40 40-16,1 0 0,-41-40 15,40 40-15,-40-40 0,40 40 0,-40-41 16,41 41 31,-41-40-32,40 40 79,-40-40-63,0-1 1,40 41-32,1 0 15,-41-121 63,40 121-15,-40-40-47,0 0-16,0-1 109,0 1-109,40 40 16,-40-40-16,0-1 78,41 41-63,-41-40-15,0 0 78,0-1 32,0 1-95,0 0-15,0-1 16,0 1-16,40 40 16,-40-40 15,0 0-15,0-1-16,0 1 15,40 40-15,-40-40 16,0-1-1,0 1 17,41 40-32,-41-40 15,40 40-15,-40-41 0,0 1 16,40 40-16,-40-40 0,0-1 31,40 41 0,-40-40-31,0 0 16,41-1 15,-41 1-15,40 0 31,-40-1-32,40 41-15,1 0 63,-41-40-63,40 40 62,0 0-46,1 0 15,-1 0-15,0-40 0,1 40-16,-1 0 15,0 0-15,-40-40 0,41 40 47,-1 0-31,-40-41-16,40 41 15,1 0-15,-1 0 78,0 0-62,1 0 62,-1 0-31,0 0-16,-40 41 141,40-41-156,1 0 31,-1 0-32,0 0 63,1 40-62,-1-40 0,0 0-1,-40 40 95,41-40-110,-1 0 15,0 0 95,1 0-1,-1 0 47,0 0-140,1 0 484,-41-40-500,0 0 62,0-1 63,-41 41 94,1 0-219,0 0 0,-1 0 16,1 0-1,40-40 32,-40 40-31,-1 0-16,1 0 16,0 0 30,40-40 64,-41 40-48,1 0-30,0 0-17,-1 0 1,41-41-1,-40 41 1,40-40-16,-40 40 16,40-40-1,-40 40-15,-1 0 16,1 0 78,40-41-94,-40 1 15,-1 40 1,41-40 0,-40 40-1,40-41-15,0 1 0,-40 40 16,40-40-16,0-1 62,0 1 63,0 0-109,0-1-16,0 1 31,0 0-31,0-1 0,0 1 47,0 0-31,0 0-1,40 40 376,-40-41-375,40 41-16,1 0 0,-41-40 0,40 40 15,-40-40 1,40 40-16,-40-41 15,41 41-15,-1 0 0,0 0 16,-40-40-16,40 40 78,1 0-62,-1 0 46,0 0-30,1 0-32,-1 0 46,0 0-46,1 0 0,-41-40 16,40 40-16,0 0 0,-40-41 0,41 41 16,-1 0-1,-40-40 17,0 0-17,0-1 1,0 1-1,0 0 1,0-1 0,0 1-1,0 0 48,0-1-48,0 1 32,0 0 0,0-1 0,0 1 0,0 0 0,-40 40-32,-1 0 1,41-40 0,0-1 15,-40 41 0,40-40-15,-40 40-16,40-40 31,-41 40 32,1 0-48,0 0 1,-1 0-1,1 0 17,0 0-17,40 40 1,-41-40-16,1 0 16,0 0 109,0 0-125,-1 0 31,1 0-16,0 0 1,-1 0 0,1 0-1,0 0 1,40 40-16,-41-40 16,1 0-1,0 0 16,-1 0-31,1 0 94,0 0-94,-1 0 78,1 0-62,40-40 78,0 0-63,-40 40-15,-1-41-1,41 1-15,0 0 16,0-1-1,-40 41-15,40-40 0,0 0 16,0-1 15,0 1-15,0 0 31,-40 40-32,-1 0 1,41-41-16,0 1 31,-40 40 32,0 0-48,40-40-15,-40 40 16,-1 0 47,41-41-63,-40 41 0,40-40 15,-40 40-15,-1 0 16,41-40 15,-40 40-15,40-40-16,-40 40 62,40-41-62,-41 41 0,41-40 31,-40 40-31,0 0 79,40-40-64,-41-1 63,41 1-78,-40 40 0,0 0 32,40-40-17,0-1 1,-41 41-1,41-40 1,-40 40-16,40-40 31,-40 40 1,40-41-32,0 1 15,-41 40 1,41-40 15,0-1-31,-40 41 16,40-40-1,0 0 32,-40 40-16,0 0 1,40-41-32,0 1 15,-41 40 17,41-40-17,-40 40-15,40-41 16,-40 41 31,40-40-32,-41 40-15,41-40 16,-40 40-16,40-40 47,-40 40-32,-1 0 1,41-41 140,0 1-78,0 0-78,0-1 16,41 41 0,-41-40-1,40 40 1,-40-40 46,40 40-62,-40-41 16,41 41-16,-1 0 63,0 0-48,-40-40-15,41 40 63,-1 0-63,-40-40 15,40 40 32,0 0-31,1 0-1,-1 0-15,0 0 47,1 0-31,-1 0 0,0 0 46,1 0 1,-1 0-48,-40-41-15,40 41 16,-40-40-16,41 40 47,-1 0-32,-40-40 48,40 40-63,1 0 15,-1 0-15,-40-41 0,40 41 0,1 0 16,-41-40 31,40 40-31,0 0-16,0 0 15,1 0-15,-41-40 16,0-1-1,40 41 1,0 0 0,1 0-16,-41-40 0,40 40 15,0 0-15,1 0 32,-1 0-1,-40-40-16,40 40 1,-40-41 0,41 41-16,-1 0 31,0-40-15,1 40-1,-1 0-15,-40-40 16,40 40-16,1 0 47,-1 0 0,0 0-1,1 0-46,-1 0 16,0 0 0,0 0 31,1 0-32,-1 0-15,0 0 16,-40-40 124,41 40-140,-1 0 16,0 0 0,-40-41-16,41 41 15,-1 0 204,0 0-203,1 0 31,-1 0-16,0 0 203,1 0 157,-1 0-344,0 0 15,-80 0 110</inkml:trace>
  </inkml:traceGroup>
</inkml:ink>
</file>

<file path=ppt/ink/ink4.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39.7093" units="1/cm"/>
          <inkml:channelProperty channel="Y" name="resolution" value="39.58763" units="1/cm"/>
          <inkml:channelProperty channel="T" name="resolution" value="1" units="1/dev"/>
        </inkml:channelProperties>
      </inkml:inkSource>
      <inkml:timestamp xml:id="ts0" timeString="2022-04-06T12:08:08.490"/>
    </inkml:context>
    <inkml:brush xml:id="br0">
      <inkml:brushProperty name="width" value="0.21167" units="cm"/>
      <inkml:brushProperty name="height" value="0.21167" units="cm"/>
      <inkml:brushProperty name="color" value="#ED1C24"/>
      <inkml:brushProperty name="fitToCurve" value="1"/>
    </inkml:brush>
  </inkml:definitions>
  <inkml:traceGroup>
    <inkml:annotationXML>
      <emma:emma xmlns:emma="http://www.w3.org/2003/04/emma" version="1.0">
        <emma:interpretation id="{7E1F4148-DCE6-4E67-973E-F6C86D20642A}" emma:medium="tactile" emma:mode="ink">
          <msink:context xmlns:msink="http://schemas.microsoft.com/ink/2010/main" type="inkDrawing" rotatedBoundingBox="20449,10857 25154,12884 24607,14155 19902,12128" semanticType="callout" shapeName="Other">
            <msink:sourceLink direction="with" ref="{013870E0-9B4A-4363-8007-8651A594B48D}"/>
          </msink:context>
        </emma:interpretation>
      </emma:emma>
    </inkml:annotationXML>
    <inkml:trace contextRef="#ctx0" brushRef="#br0">0 890 0,'0'-40'125,"40"40"-109,-40-41-16,40 41 0,-40-40 15,0 0-15,41 40 16,-41-41-1,40 41 1,0 0-16,-40-40 16,41 40-1,-1 0-15,-40-40 16,40 40-16,1 0 31,-41-41-31,40 41 31,-40-40 1,0 0-17,40 40 32,0-41-16,-40 1-31,41 40 0,-41-40 16,0-1 15,40 41-31,-40-40 16,0 0 0,0-1 62,40 41-78,-40-40 31,0 0 63,0 0-63,0-1 0,41 41 32,-1 0-32,0 0-15,-40-40-16,41 40 15,-1 0 48,0 0-48,1 0 32,-1 0-31,0 0 140,1 0-125,-1 0-15,0 0 46,1 0-46,-1 0 187,0 0-203,0 0 31,1 0 1,-41 40-1,40-40-31,0 0 62,1 0-46,-1 0 78,0 0-63,1 0-15,-41 41-16,0-1 15,0 0 79,40-40-16,-40 40-62,40 1-1,-40-1 110,0 0-78,0 1 0,0-1 16,0 0-48,-40-40 1,40 41 140,0-1-140,-40-40-16,-1 0 78,41 40-62,0 1-1,0-1 1,-40-40 62,40 40-78,0 1 47,0-1 78,0 0 62,40 1-124,1-41-63,-41 40 31,0 0 266,-41-40-281,41 41-16,-40-41 78,0 40-63,80-40 423,0 0-423,1 0-15,-1 0 63,0 0-63,1 0 78,-1 0-78,0 0 141,1 0-110,-1 0 47,0 0-31,1 0-31,-1 0 77,-40 40-93,40-40 63,1 40-63,-41 1 78,40-41-16,0 0-46,-40 40-16,0 0 78,40-40-78,1 0 0,-1 0 16,0 0 15,-40 41-31,41-1 0,-1-40 16,0 0-1,-40 40 1,41-40 31,-1 0-32,0 0 1,1 0 93,-1 0-93,0 0 0,1 0-16,-1 0 15,-40 41 48,40-41 31,-40 40-94,41-40 15,-41 40 1,40-40 31,0 0-32,-40 41-15,41-41 32,-1 0-17,0 0 1,0 0-16,1 0 31,-1 0-15,0 0 15,1 0-31,-1 0 47,0 0-32,1 0 1,-1 0-16,0 0 78,1 0 110,-1 0-1,0 0-187,-40 40 63,41-40-63,-1 0 15,-40 40-15,0 1 16,40-41 0,1 0-16,-41 40 15,40-40 32,-40 40-31,40-40 77,0 0-46,1 0 31,-1 0-62,0 0 31,1 0-31,-1 0-1,0 0 63,-40 41-62,41-41 0,-1 0 171,0 0-171,-40 40-1,41-40-15,-1 0 16,0 0 15,1 0-15,-1 40-16,0-40 375,1 0-360,-41 40-15,40-40 16,0 0-16,1 41 16,-41-1-1,0 0 95,0 1-48,40-41-46,0 0 15,0 0 141,1 0 0,-1 0-16,-40 40 16,0 0-156,40-40 15,-40 41-31,0-1 62,41-40 329,-41 40-391,40 41 16,-40-41-16,40 1 0,-80-41 31,-81 0-31,81 0 15,40-41-15,0 1 157</inkml:trace>
  </inkml:traceGroup>
</inkml:ink>
</file>

<file path=ppt/notesMasters/_rels/notesMaster1.xml.rels><?xml version="1.0" encoding="UTF-8" standalone="yes"?>
<Relationships xmlns="http://schemas.openxmlformats.org/package/2006/relationships"><Relationship Id="rId3" Type="http://schemas.openxmlformats.org/officeDocument/2006/relationships/tags" Target="../tags/tag206.xml"/><Relationship Id="rId7" Type="http://schemas.openxmlformats.org/officeDocument/2006/relationships/tags" Target="../tags/tag210.xml"/><Relationship Id="rId2" Type="http://schemas.openxmlformats.org/officeDocument/2006/relationships/tags" Target="../tags/tag205.xml"/><Relationship Id="rId1" Type="http://schemas.openxmlformats.org/officeDocument/2006/relationships/theme" Target="../theme/theme4.xml"/><Relationship Id="rId6" Type="http://schemas.openxmlformats.org/officeDocument/2006/relationships/tags" Target="../tags/tag209.xml"/><Relationship Id="rId5" Type="http://schemas.openxmlformats.org/officeDocument/2006/relationships/tags" Target="../tags/tag208.xml"/><Relationship Id="rId4" Type="http://schemas.openxmlformats.org/officeDocument/2006/relationships/tags" Target="../tags/tag20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2022/5/2</a:t>
            </a:fld>
            <a:endParaRPr lang="zh-CN" altLang="en-US"/>
          </a:p>
        </p:txBody>
      </p:sp>
      <p:sp>
        <p:nvSpPr>
          <p:cNvPr id="4" name="幻灯片图像占位符 3"/>
          <p:cNvSpPr>
            <a:spLocks noGrp="1" noRot="1" noChangeAspect="1"/>
          </p:cNvSpPr>
          <p:nvPr>
            <p:ph type="sldImg" idx="2"/>
            <p:custDataLst>
              <p:tags r:id="rId4"/>
            </p:custDataLst>
          </p:nvPr>
        </p:nvSpPr>
        <p:spPr>
          <a:xfrm>
            <a:off x="687388" y="1143000"/>
            <a:ext cx="5483225"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40386826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6DBB9B6-6CE3-43E8-B498-5B9A5FEFF2DD}" type="slidenum">
              <a:rPr lang="zh-CN" altLang="en-US" smtClean="0"/>
              <a:t>25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26</a:t>
            </a:fld>
            <a:endParaRPr lang="zh-CN" altLang="en-US"/>
          </a:p>
        </p:txBody>
      </p:sp>
    </p:spTree>
    <p:extLst>
      <p:ext uri="{BB962C8B-B14F-4D97-AF65-F5344CB8AC3E}">
        <p14:creationId xmlns:p14="http://schemas.microsoft.com/office/powerpoint/2010/main" val="35336361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437C72D7-BE15-4D93-97F7-A17EAF19CD2C}"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28</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49D3E0-124D-4DFF-AE99-4EA4CC201DB4}" type="slidenum">
              <a:rPr lang="zh-CN" altLang="en-US" smtClean="0"/>
              <a:t>30</a:t>
            </a:fld>
            <a:endParaRPr lang="zh-CN" altLang="en-US"/>
          </a:p>
        </p:txBody>
      </p:sp>
    </p:spTree>
    <p:extLst>
      <p:ext uri="{BB962C8B-B14F-4D97-AF65-F5344CB8AC3E}">
        <p14:creationId xmlns:p14="http://schemas.microsoft.com/office/powerpoint/2010/main" val="1182265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slideMaster" Target="../slideMasters/slideMaster1.xml"/><Relationship Id="rId5" Type="http://schemas.openxmlformats.org/officeDocument/2006/relationships/tags" Target="../tags/tag14.xml"/><Relationship Id="rId4" Type="http://schemas.openxmlformats.org/officeDocument/2006/relationships/tags" Target="../tags/tag1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 Id="rId4"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5" Type="http://schemas.openxmlformats.org/officeDocument/2006/relationships/slideMaster" Target="../slideMasters/slideMaster1.xml"/><Relationship Id="rId4" Type="http://schemas.openxmlformats.org/officeDocument/2006/relationships/tags" Target="../tags/tag21.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 Id="rId5" Type="http://schemas.openxmlformats.org/officeDocument/2006/relationships/image" Target="../media/image2.png"/><Relationship Id="rId4"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32.xml"/><Relationship Id="rId13" Type="http://schemas.openxmlformats.org/officeDocument/2006/relationships/tags" Target="../tags/tag37.xml"/><Relationship Id="rId18" Type="http://schemas.openxmlformats.org/officeDocument/2006/relationships/slideMaster" Target="../slideMasters/slideMaster1.xml"/><Relationship Id="rId3" Type="http://schemas.openxmlformats.org/officeDocument/2006/relationships/tags" Target="../tags/tag27.xml"/><Relationship Id="rId21" Type="http://schemas.openxmlformats.org/officeDocument/2006/relationships/image" Target="../media/image5.png"/><Relationship Id="rId7" Type="http://schemas.openxmlformats.org/officeDocument/2006/relationships/tags" Target="../tags/tag31.xml"/><Relationship Id="rId12" Type="http://schemas.openxmlformats.org/officeDocument/2006/relationships/tags" Target="../tags/tag36.xml"/><Relationship Id="rId17" Type="http://schemas.openxmlformats.org/officeDocument/2006/relationships/tags" Target="../tags/tag41.xml"/><Relationship Id="rId2" Type="http://schemas.openxmlformats.org/officeDocument/2006/relationships/tags" Target="../tags/tag26.xml"/><Relationship Id="rId16" Type="http://schemas.openxmlformats.org/officeDocument/2006/relationships/tags" Target="../tags/tag40.xml"/><Relationship Id="rId20" Type="http://schemas.openxmlformats.org/officeDocument/2006/relationships/image" Target="../media/image4.png"/><Relationship Id="rId1" Type="http://schemas.openxmlformats.org/officeDocument/2006/relationships/tags" Target="../tags/tag25.xml"/><Relationship Id="rId6" Type="http://schemas.openxmlformats.org/officeDocument/2006/relationships/tags" Target="../tags/tag30.xml"/><Relationship Id="rId11" Type="http://schemas.openxmlformats.org/officeDocument/2006/relationships/tags" Target="../tags/tag35.xml"/><Relationship Id="rId5" Type="http://schemas.openxmlformats.org/officeDocument/2006/relationships/tags" Target="../tags/tag29.xml"/><Relationship Id="rId15" Type="http://schemas.openxmlformats.org/officeDocument/2006/relationships/tags" Target="../tags/tag39.xml"/><Relationship Id="rId10" Type="http://schemas.openxmlformats.org/officeDocument/2006/relationships/tags" Target="../tags/tag34.xml"/><Relationship Id="rId19" Type="http://schemas.openxmlformats.org/officeDocument/2006/relationships/image" Target="../media/image3.png"/><Relationship Id="rId4" Type="http://schemas.openxmlformats.org/officeDocument/2006/relationships/tags" Target="../tags/tag28.xml"/><Relationship Id="rId9" Type="http://schemas.openxmlformats.org/officeDocument/2006/relationships/tags" Target="../tags/tag33.xml"/><Relationship Id="rId14" Type="http://schemas.openxmlformats.org/officeDocument/2006/relationships/tags" Target="../tags/tag38.xml"/><Relationship Id="rId22" Type="http://schemas.openxmlformats.org/officeDocument/2006/relationships/image" Target="../media/image6.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slideMaster" Target="../slideMasters/slideMaster1.xml"/><Relationship Id="rId5" Type="http://schemas.openxmlformats.org/officeDocument/2006/relationships/tags" Target="../tags/tag9.xml"/><Relationship Id="rId4" Type="http://schemas.openxmlformats.org/officeDocument/2006/relationships/tags" Target="../tags/tag8.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 Id="rId5" Type="http://schemas.openxmlformats.org/officeDocument/2006/relationships/slideMaster" Target="../slideMasters/slideMaster1.xml"/><Relationship Id="rId4" Type="http://schemas.openxmlformats.org/officeDocument/2006/relationships/tags" Target="../tags/tag45.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48.xml"/><Relationship Id="rId7" Type="http://schemas.openxmlformats.org/officeDocument/2006/relationships/slideMaster" Target="../slideMasters/slideMaster1.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image" Target="../media/image7.jpeg"/><Relationship Id="rId5" Type="http://schemas.openxmlformats.org/officeDocument/2006/relationships/slideMaster" Target="../slideMasters/slideMaster1.xml"/><Relationship Id="rId4" Type="http://schemas.openxmlformats.org/officeDocument/2006/relationships/tags" Target="../tags/tag5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slideMaster" Target="../slideMasters/slideMaster2.xml"/><Relationship Id="rId5" Type="http://schemas.openxmlformats.org/officeDocument/2006/relationships/tags" Target="../tags/tag65.xml"/><Relationship Id="rId4" Type="http://schemas.openxmlformats.org/officeDocument/2006/relationships/tags" Target="../tags/tag64.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slideMaster" Target="../slideMasters/slideMaster2.xml"/><Relationship Id="rId5" Type="http://schemas.openxmlformats.org/officeDocument/2006/relationships/tags" Target="../tags/tag70.xml"/><Relationship Id="rId4" Type="http://schemas.openxmlformats.org/officeDocument/2006/relationships/tags" Target="../tags/tag69.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tags" Target="../tags/tag71.xml"/><Relationship Id="rId6" Type="http://schemas.openxmlformats.org/officeDocument/2006/relationships/slideMaster" Target="../slideMasters/slideMaster2.xml"/><Relationship Id="rId5" Type="http://schemas.openxmlformats.org/officeDocument/2006/relationships/tags" Target="../tags/tag75.xml"/><Relationship Id="rId4" Type="http://schemas.openxmlformats.org/officeDocument/2006/relationships/tags" Target="../tags/tag74.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78.xml"/><Relationship Id="rId7" Type="http://schemas.openxmlformats.org/officeDocument/2006/relationships/slideMaster" Target="../slideMasters/slideMaster2.xml"/><Relationship Id="rId2" Type="http://schemas.openxmlformats.org/officeDocument/2006/relationships/tags" Target="../tags/tag77.xml"/><Relationship Id="rId1" Type="http://schemas.openxmlformats.org/officeDocument/2006/relationships/tags" Target="../tags/tag76.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s>
</file>

<file path=ppt/slideLayouts/_rels/slideLayout28.xml.rels><?xml version="1.0" encoding="UTF-8" standalone="yes"?>
<Relationships xmlns="http://schemas.openxmlformats.org/package/2006/relationships"><Relationship Id="rId8" Type="http://schemas.openxmlformats.org/officeDocument/2006/relationships/tags" Target="../tags/tag89.xml"/><Relationship Id="rId3" Type="http://schemas.openxmlformats.org/officeDocument/2006/relationships/tags" Target="../tags/tag84.xml"/><Relationship Id="rId7" Type="http://schemas.openxmlformats.org/officeDocument/2006/relationships/tags" Target="../tags/tag88.xml"/><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 Id="rId9"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tags" Target="../tags/tag90.xml"/><Relationship Id="rId5" Type="http://schemas.openxmlformats.org/officeDocument/2006/relationships/slideMaster" Target="../slideMasters/slideMaster2.xml"/><Relationship Id="rId4" Type="http://schemas.openxmlformats.org/officeDocument/2006/relationships/tags" Target="../tags/tag9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95.xml"/><Relationship Id="rId1" Type="http://schemas.openxmlformats.org/officeDocument/2006/relationships/tags" Target="../tags/tag94.xml"/><Relationship Id="rId5" Type="http://schemas.openxmlformats.org/officeDocument/2006/relationships/image" Target="../media/image10.png"/><Relationship Id="rId4" Type="http://schemas.openxmlformats.org/officeDocument/2006/relationships/image" Target="../media/image9.jpeg"/></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98.xml"/><Relationship Id="rId7" Type="http://schemas.openxmlformats.org/officeDocument/2006/relationships/slideMaster" Target="../slideMasters/slideMaster2.xml"/><Relationship Id="rId2" Type="http://schemas.openxmlformats.org/officeDocument/2006/relationships/tags" Target="../tags/tag97.xml"/><Relationship Id="rId1" Type="http://schemas.openxmlformats.org/officeDocument/2006/relationships/tags" Target="../tags/tag96.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104.xml"/><Relationship Id="rId7" Type="http://schemas.openxmlformats.org/officeDocument/2006/relationships/slideMaster" Target="../slideMasters/slideMaster2.xml"/><Relationship Id="rId2" Type="http://schemas.openxmlformats.org/officeDocument/2006/relationships/tags" Target="../tags/tag103.xml"/><Relationship Id="rId1" Type="http://schemas.openxmlformats.org/officeDocument/2006/relationships/tags" Target="../tags/tag102.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 Id="rId6" Type="http://schemas.openxmlformats.org/officeDocument/2006/relationships/slideMaster" Target="../slideMasters/slideMaster2.xml"/><Relationship Id="rId5" Type="http://schemas.openxmlformats.org/officeDocument/2006/relationships/tags" Target="../tags/tag112.xml"/><Relationship Id="rId4" Type="http://schemas.openxmlformats.org/officeDocument/2006/relationships/tags" Target="../tags/tag111.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tags" Target="../tags/tag113.xml"/><Relationship Id="rId6" Type="http://schemas.openxmlformats.org/officeDocument/2006/relationships/slideMaster" Target="../slideMasters/slideMaster2.xml"/><Relationship Id="rId5" Type="http://schemas.openxmlformats.org/officeDocument/2006/relationships/tags" Target="../tags/tag117.xml"/><Relationship Id="rId4" Type="http://schemas.openxmlformats.org/officeDocument/2006/relationships/tags" Target="../tags/tag11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slideMaster" Target="../slideMasters/slideMaster3.xml"/><Relationship Id="rId5" Type="http://schemas.openxmlformats.org/officeDocument/2006/relationships/tags" Target="../tags/tag125.xml"/><Relationship Id="rId4" Type="http://schemas.openxmlformats.org/officeDocument/2006/relationships/tags" Target="../tags/tag12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Master" Target="../slideMasters/slideMaster3.xml"/><Relationship Id="rId1" Type="http://schemas.openxmlformats.org/officeDocument/2006/relationships/tags" Target="../tags/tag126.xml"/><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8" Type="http://schemas.openxmlformats.org/officeDocument/2006/relationships/tags" Target="../tags/tag134.xml"/><Relationship Id="rId13" Type="http://schemas.microsoft.com/office/2007/relationships/hdphoto" Target="../media/hdphoto1.wdp"/><Relationship Id="rId3" Type="http://schemas.openxmlformats.org/officeDocument/2006/relationships/tags" Target="../tags/tag129.xml"/><Relationship Id="rId7" Type="http://schemas.openxmlformats.org/officeDocument/2006/relationships/tags" Target="../tags/tag133.xml"/><Relationship Id="rId12" Type="http://schemas.openxmlformats.org/officeDocument/2006/relationships/image" Target="../media/image11.png"/><Relationship Id="rId2" Type="http://schemas.openxmlformats.org/officeDocument/2006/relationships/tags" Target="../tags/tag128.xml"/><Relationship Id="rId16" Type="http://schemas.openxmlformats.org/officeDocument/2006/relationships/image" Target="../media/image8.png"/><Relationship Id="rId1" Type="http://schemas.openxmlformats.org/officeDocument/2006/relationships/tags" Target="../tags/tag127.xml"/><Relationship Id="rId6" Type="http://schemas.openxmlformats.org/officeDocument/2006/relationships/tags" Target="../tags/tag132.xml"/><Relationship Id="rId11" Type="http://schemas.openxmlformats.org/officeDocument/2006/relationships/image" Target="../media/image10.png"/><Relationship Id="rId5" Type="http://schemas.openxmlformats.org/officeDocument/2006/relationships/tags" Target="../tags/tag131.xml"/><Relationship Id="rId15" Type="http://schemas.openxmlformats.org/officeDocument/2006/relationships/image" Target="../media/image13.png"/><Relationship Id="rId10" Type="http://schemas.openxmlformats.org/officeDocument/2006/relationships/image" Target="../media/image9.jpeg"/><Relationship Id="rId4" Type="http://schemas.openxmlformats.org/officeDocument/2006/relationships/tags" Target="../tags/tag130.xml"/><Relationship Id="rId9" Type="http://schemas.openxmlformats.org/officeDocument/2006/relationships/slideMaster" Target="../slideMasters/slideMaster3.xml"/><Relationship Id="rId14" Type="http://schemas.openxmlformats.org/officeDocument/2006/relationships/image" Target="../media/image12.png"/></Relationships>
</file>

<file path=ppt/slideLayouts/_rels/slideLayout41.xml.rels><?xml version="1.0" encoding="UTF-8" standalone="yes"?>
<Relationships xmlns="http://schemas.openxmlformats.org/package/2006/relationships"><Relationship Id="rId8" Type="http://schemas.openxmlformats.org/officeDocument/2006/relationships/tags" Target="../tags/tag142.xml"/><Relationship Id="rId13" Type="http://schemas.microsoft.com/office/2007/relationships/hdphoto" Target="../media/hdphoto1.wdp"/><Relationship Id="rId3" Type="http://schemas.openxmlformats.org/officeDocument/2006/relationships/tags" Target="../tags/tag137.xml"/><Relationship Id="rId7" Type="http://schemas.openxmlformats.org/officeDocument/2006/relationships/tags" Target="../tags/tag141.xml"/><Relationship Id="rId12" Type="http://schemas.openxmlformats.org/officeDocument/2006/relationships/image" Target="../media/image11.png"/><Relationship Id="rId2" Type="http://schemas.openxmlformats.org/officeDocument/2006/relationships/tags" Target="../tags/tag136.xml"/><Relationship Id="rId16" Type="http://schemas.openxmlformats.org/officeDocument/2006/relationships/image" Target="../media/image8.png"/><Relationship Id="rId1" Type="http://schemas.openxmlformats.org/officeDocument/2006/relationships/tags" Target="../tags/tag135.xml"/><Relationship Id="rId6" Type="http://schemas.openxmlformats.org/officeDocument/2006/relationships/tags" Target="../tags/tag140.xml"/><Relationship Id="rId11" Type="http://schemas.openxmlformats.org/officeDocument/2006/relationships/image" Target="../media/image10.png"/><Relationship Id="rId5" Type="http://schemas.openxmlformats.org/officeDocument/2006/relationships/tags" Target="../tags/tag139.xml"/><Relationship Id="rId15" Type="http://schemas.openxmlformats.org/officeDocument/2006/relationships/image" Target="../media/image14.png"/><Relationship Id="rId10" Type="http://schemas.openxmlformats.org/officeDocument/2006/relationships/image" Target="../media/image9.jpeg"/><Relationship Id="rId4" Type="http://schemas.openxmlformats.org/officeDocument/2006/relationships/tags" Target="../tags/tag138.xml"/><Relationship Id="rId9" Type="http://schemas.openxmlformats.org/officeDocument/2006/relationships/slideMaster" Target="../slideMasters/slideMaster3.xml"/><Relationship Id="rId14" Type="http://schemas.openxmlformats.org/officeDocument/2006/relationships/image" Target="../media/image12.png"/></Relationships>
</file>

<file path=ppt/slideLayouts/_rels/slideLayout42.xml.rels><?xml version="1.0" encoding="UTF-8" standalone="yes"?>
<Relationships xmlns="http://schemas.openxmlformats.org/package/2006/relationships"><Relationship Id="rId8" Type="http://schemas.openxmlformats.org/officeDocument/2006/relationships/tags" Target="../tags/tag150.xml"/><Relationship Id="rId13" Type="http://schemas.openxmlformats.org/officeDocument/2006/relationships/image" Target="../media/image11.png"/><Relationship Id="rId18" Type="http://schemas.openxmlformats.org/officeDocument/2006/relationships/image" Target="../media/image8.png"/><Relationship Id="rId3" Type="http://schemas.openxmlformats.org/officeDocument/2006/relationships/tags" Target="../tags/tag145.xml"/><Relationship Id="rId7" Type="http://schemas.openxmlformats.org/officeDocument/2006/relationships/tags" Target="../tags/tag149.xml"/><Relationship Id="rId12" Type="http://schemas.openxmlformats.org/officeDocument/2006/relationships/image" Target="../media/image10.png"/><Relationship Id="rId17" Type="http://schemas.openxmlformats.org/officeDocument/2006/relationships/image" Target="../media/image16.png"/><Relationship Id="rId2" Type="http://schemas.openxmlformats.org/officeDocument/2006/relationships/tags" Target="../tags/tag144.xml"/><Relationship Id="rId16" Type="http://schemas.openxmlformats.org/officeDocument/2006/relationships/image" Target="../media/image15.png"/><Relationship Id="rId1" Type="http://schemas.openxmlformats.org/officeDocument/2006/relationships/tags" Target="../tags/tag143.xml"/><Relationship Id="rId6" Type="http://schemas.openxmlformats.org/officeDocument/2006/relationships/tags" Target="../tags/tag148.xml"/><Relationship Id="rId11" Type="http://schemas.openxmlformats.org/officeDocument/2006/relationships/image" Target="../media/image9.jpeg"/><Relationship Id="rId5" Type="http://schemas.openxmlformats.org/officeDocument/2006/relationships/tags" Target="../tags/tag147.xml"/><Relationship Id="rId15" Type="http://schemas.openxmlformats.org/officeDocument/2006/relationships/image" Target="../media/image12.png"/><Relationship Id="rId10" Type="http://schemas.openxmlformats.org/officeDocument/2006/relationships/slideMaster" Target="../slideMasters/slideMaster3.xml"/><Relationship Id="rId4" Type="http://schemas.openxmlformats.org/officeDocument/2006/relationships/tags" Target="../tags/tag146.xml"/><Relationship Id="rId9" Type="http://schemas.openxmlformats.org/officeDocument/2006/relationships/tags" Target="../tags/tag151.xml"/><Relationship Id="rId14" Type="http://schemas.microsoft.com/office/2007/relationships/hdphoto" Target="../media/hdphoto1.wdp"/></Relationships>
</file>

<file path=ppt/slideLayouts/_rels/slideLayout4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tags" Target="../tags/tag154.xml"/><Relationship Id="rId7" Type="http://schemas.openxmlformats.org/officeDocument/2006/relationships/image" Target="../media/image10.png"/><Relationship Id="rId2" Type="http://schemas.openxmlformats.org/officeDocument/2006/relationships/tags" Target="../tags/tag153.xml"/><Relationship Id="rId1" Type="http://schemas.openxmlformats.org/officeDocument/2006/relationships/tags" Target="../tags/tag152.xml"/><Relationship Id="rId6" Type="http://schemas.openxmlformats.org/officeDocument/2006/relationships/image" Target="../media/image9.jpeg"/><Relationship Id="rId5" Type="http://schemas.openxmlformats.org/officeDocument/2006/relationships/slideMaster" Target="../slideMasters/slideMaster3.xml"/><Relationship Id="rId10" Type="http://schemas.openxmlformats.org/officeDocument/2006/relationships/image" Target="../media/image15.png"/><Relationship Id="rId4" Type="http://schemas.openxmlformats.org/officeDocument/2006/relationships/tags" Target="../tags/tag155.xml"/><Relationship Id="rId9" Type="http://schemas.microsoft.com/office/2007/relationships/hdphoto" Target="../media/hdphoto1.wdp"/></Relationships>
</file>

<file path=ppt/slideLayouts/_rels/slideLayout44.xml.rels><?xml version="1.0" encoding="UTF-8" standalone="yes"?>
<Relationships xmlns="http://schemas.openxmlformats.org/package/2006/relationships"><Relationship Id="rId8" Type="http://schemas.openxmlformats.org/officeDocument/2006/relationships/slideMaster" Target="../slideMasters/slideMaster3.xml"/><Relationship Id="rId13" Type="http://schemas.openxmlformats.org/officeDocument/2006/relationships/image" Target="../media/image12.png"/><Relationship Id="rId3" Type="http://schemas.openxmlformats.org/officeDocument/2006/relationships/tags" Target="../tags/tag158.xml"/><Relationship Id="rId7" Type="http://schemas.openxmlformats.org/officeDocument/2006/relationships/tags" Target="../tags/tag162.xml"/><Relationship Id="rId12" Type="http://schemas.microsoft.com/office/2007/relationships/hdphoto" Target="../media/hdphoto1.wdp"/><Relationship Id="rId2" Type="http://schemas.openxmlformats.org/officeDocument/2006/relationships/tags" Target="../tags/tag157.xml"/><Relationship Id="rId1" Type="http://schemas.openxmlformats.org/officeDocument/2006/relationships/tags" Target="../tags/tag156.xml"/><Relationship Id="rId6" Type="http://schemas.openxmlformats.org/officeDocument/2006/relationships/tags" Target="../tags/tag161.xml"/><Relationship Id="rId11" Type="http://schemas.openxmlformats.org/officeDocument/2006/relationships/image" Target="../media/image11.png"/><Relationship Id="rId5" Type="http://schemas.openxmlformats.org/officeDocument/2006/relationships/tags" Target="../tags/tag160.xml"/><Relationship Id="rId10" Type="http://schemas.openxmlformats.org/officeDocument/2006/relationships/image" Target="../media/image10.png"/><Relationship Id="rId4" Type="http://schemas.openxmlformats.org/officeDocument/2006/relationships/tags" Target="../tags/tag159.xml"/><Relationship Id="rId9" Type="http://schemas.openxmlformats.org/officeDocument/2006/relationships/image" Target="../media/image9.jpeg"/><Relationship Id="rId14" Type="http://schemas.openxmlformats.org/officeDocument/2006/relationships/image" Target="../media/image15.pn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3" Type="http://schemas.openxmlformats.org/officeDocument/2006/relationships/tags" Target="../tags/tag165.xml"/><Relationship Id="rId2" Type="http://schemas.openxmlformats.org/officeDocument/2006/relationships/tags" Target="../tags/tag164.xml"/><Relationship Id="rId1" Type="http://schemas.openxmlformats.org/officeDocument/2006/relationships/tags" Target="../tags/tag163.xml"/><Relationship Id="rId6" Type="http://schemas.openxmlformats.org/officeDocument/2006/relationships/slideMaster" Target="../slideMasters/slideMaster3.xml"/><Relationship Id="rId5" Type="http://schemas.openxmlformats.org/officeDocument/2006/relationships/tags" Target="../tags/tag167.xml"/><Relationship Id="rId4" Type="http://schemas.openxmlformats.org/officeDocument/2006/relationships/tags" Target="../tags/tag16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3" Type="http://schemas.openxmlformats.org/officeDocument/2006/relationships/tags" Target="../tags/tag170.xml"/><Relationship Id="rId2" Type="http://schemas.openxmlformats.org/officeDocument/2006/relationships/tags" Target="../tags/tag169.xml"/><Relationship Id="rId1" Type="http://schemas.openxmlformats.org/officeDocument/2006/relationships/tags" Target="../tags/tag168.xml"/><Relationship Id="rId4"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3" Type="http://schemas.openxmlformats.org/officeDocument/2006/relationships/tags" Target="../tags/tag173.xml"/><Relationship Id="rId2" Type="http://schemas.openxmlformats.org/officeDocument/2006/relationships/tags" Target="../tags/tag172.xml"/><Relationship Id="rId1" Type="http://schemas.openxmlformats.org/officeDocument/2006/relationships/tags" Target="../tags/tag171.xml"/><Relationship Id="rId5" Type="http://schemas.openxmlformats.org/officeDocument/2006/relationships/slideMaster" Target="../slideMasters/slideMaster3.xml"/><Relationship Id="rId4" Type="http://schemas.openxmlformats.org/officeDocument/2006/relationships/tags" Target="../tags/tag174.xml"/></Relationships>
</file>

<file path=ppt/slideLayouts/_rels/slideLayout53.xml.rels><?xml version="1.0" encoding="UTF-8" standalone="yes"?>
<Relationships xmlns="http://schemas.openxmlformats.org/package/2006/relationships"><Relationship Id="rId3" Type="http://schemas.openxmlformats.org/officeDocument/2006/relationships/tags" Target="../tags/tag177.xml"/><Relationship Id="rId2" Type="http://schemas.openxmlformats.org/officeDocument/2006/relationships/tags" Target="../tags/tag176.xml"/><Relationship Id="rId1" Type="http://schemas.openxmlformats.org/officeDocument/2006/relationships/tags" Target="../tags/tag175.xml"/><Relationship Id="rId5" Type="http://schemas.openxmlformats.org/officeDocument/2006/relationships/image" Target="../media/image2.png"/><Relationship Id="rId4"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8" Type="http://schemas.openxmlformats.org/officeDocument/2006/relationships/tags" Target="../tags/tag185.xml"/><Relationship Id="rId13" Type="http://schemas.openxmlformats.org/officeDocument/2006/relationships/tags" Target="../tags/tag190.xml"/><Relationship Id="rId18" Type="http://schemas.openxmlformats.org/officeDocument/2006/relationships/slideMaster" Target="../slideMasters/slideMaster3.xml"/><Relationship Id="rId3" Type="http://schemas.openxmlformats.org/officeDocument/2006/relationships/tags" Target="../tags/tag180.xml"/><Relationship Id="rId21" Type="http://schemas.openxmlformats.org/officeDocument/2006/relationships/image" Target="../media/image5.png"/><Relationship Id="rId7" Type="http://schemas.openxmlformats.org/officeDocument/2006/relationships/tags" Target="../tags/tag184.xml"/><Relationship Id="rId12" Type="http://schemas.openxmlformats.org/officeDocument/2006/relationships/tags" Target="../tags/tag189.xml"/><Relationship Id="rId17" Type="http://schemas.openxmlformats.org/officeDocument/2006/relationships/tags" Target="../tags/tag194.xml"/><Relationship Id="rId2" Type="http://schemas.openxmlformats.org/officeDocument/2006/relationships/tags" Target="../tags/tag179.xml"/><Relationship Id="rId16" Type="http://schemas.openxmlformats.org/officeDocument/2006/relationships/tags" Target="../tags/tag193.xml"/><Relationship Id="rId20" Type="http://schemas.openxmlformats.org/officeDocument/2006/relationships/image" Target="../media/image4.png"/><Relationship Id="rId1" Type="http://schemas.openxmlformats.org/officeDocument/2006/relationships/tags" Target="../tags/tag178.xml"/><Relationship Id="rId6" Type="http://schemas.openxmlformats.org/officeDocument/2006/relationships/tags" Target="../tags/tag183.xml"/><Relationship Id="rId11" Type="http://schemas.openxmlformats.org/officeDocument/2006/relationships/tags" Target="../tags/tag188.xml"/><Relationship Id="rId5" Type="http://schemas.openxmlformats.org/officeDocument/2006/relationships/tags" Target="../tags/tag182.xml"/><Relationship Id="rId15" Type="http://schemas.openxmlformats.org/officeDocument/2006/relationships/tags" Target="../tags/tag192.xml"/><Relationship Id="rId10" Type="http://schemas.openxmlformats.org/officeDocument/2006/relationships/tags" Target="../tags/tag187.xml"/><Relationship Id="rId19" Type="http://schemas.openxmlformats.org/officeDocument/2006/relationships/image" Target="../media/image3.png"/><Relationship Id="rId4" Type="http://schemas.openxmlformats.org/officeDocument/2006/relationships/tags" Target="../tags/tag181.xml"/><Relationship Id="rId9" Type="http://schemas.openxmlformats.org/officeDocument/2006/relationships/tags" Target="../tags/tag186.xml"/><Relationship Id="rId14" Type="http://schemas.openxmlformats.org/officeDocument/2006/relationships/tags" Target="../tags/tag191.xml"/><Relationship Id="rId22" Type="http://schemas.openxmlformats.org/officeDocument/2006/relationships/image" Target="../media/image6.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3" Type="http://schemas.openxmlformats.org/officeDocument/2006/relationships/tags" Target="../tags/tag197.xml"/><Relationship Id="rId2" Type="http://schemas.openxmlformats.org/officeDocument/2006/relationships/tags" Target="../tags/tag196.xml"/><Relationship Id="rId1" Type="http://schemas.openxmlformats.org/officeDocument/2006/relationships/tags" Target="../tags/tag195.xml"/><Relationship Id="rId5" Type="http://schemas.openxmlformats.org/officeDocument/2006/relationships/slideMaster" Target="../slideMasters/slideMaster3.xml"/><Relationship Id="rId4" Type="http://schemas.openxmlformats.org/officeDocument/2006/relationships/tags" Target="../tags/tag198.xml"/></Relationships>
</file>

<file path=ppt/slideLayouts/_rels/slideLayout57.xml.rels><?xml version="1.0" encoding="UTF-8" standalone="yes"?>
<Relationships xmlns="http://schemas.openxmlformats.org/package/2006/relationships"><Relationship Id="rId3" Type="http://schemas.openxmlformats.org/officeDocument/2006/relationships/tags" Target="../tags/tag201.xml"/><Relationship Id="rId7" Type="http://schemas.openxmlformats.org/officeDocument/2006/relationships/slideMaster" Target="../slideMasters/slideMaster3.xml"/><Relationship Id="rId2" Type="http://schemas.openxmlformats.org/officeDocument/2006/relationships/tags" Target="../tags/tag200.xml"/><Relationship Id="rId1" Type="http://schemas.openxmlformats.org/officeDocument/2006/relationships/tags" Target="../tags/tag199.xml"/><Relationship Id="rId6" Type="http://schemas.openxmlformats.org/officeDocument/2006/relationships/tags" Target="../tags/tag204.xml"/><Relationship Id="rId5" Type="http://schemas.openxmlformats.org/officeDocument/2006/relationships/tags" Target="../tags/tag203.xml"/><Relationship Id="rId4" Type="http://schemas.openxmlformats.org/officeDocument/2006/relationships/tags" Target="../tags/tag20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9521" y="274703"/>
            <a:ext cx="10971372" cy="1143265"/>
          </a:xfrm>
        </p:spPr>
        <p:txBody>
          <a:bodyPr/>
          <a:lstStyle/>
          <a:p>
            <a:r>
              <a:rPr lang="zh-CN" altLang="en-US"/>
              <a:t>单击此处编辑母版标题样式</a:t>
            </a:r>
          </a:p>
        </p:txBody>
      </p:sp>
      <p:sp>
        <p:nvSpPr>
          <p:cNvPr id="3" name="内容占位符 2"/>
          <p:cNvSpPr>
            <a:spLocks noGrp="1"/>
          </p:cNvSpPr>
          <p:nvPr>
            <p:ph idx="1"/>
            <p:custDataLst>
              <p:tags r:id="rId2"/>
            </p:custDataLst>
          </p:nvPr>
        </p:nvSpPr>
        <p:spPr>
          <a:xfrm>
            <a:off x="609521" y="1600572"/>
            <a:ext cx="10971372" cy="452701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D997B5FA-0921-464F-AAE1-844C04324D75}" type="datetimeFigureOut">
              <a:rPr lang="zh-CN" altLang="en-US" smtClean="0"/>
              <a:t>2022/5/2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1_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2_标题和内容">
    <p:spTree>
      <p:nvGrpSpPr>
        <p:cNvPr id="1" name=""/>
        <p:cNvGrpSpPr/>
        <p:nvPr/>
      </p:nvGrpSpPr>
      <p:grpSpPr>
        <a:xfrm>
          <a:off x="0" y="0"/>
          <a:ext cx="0" cy="0"/>
          <a:chOff x="0" y="0"/>
          <a:chExt cx="0" cy="0"/>
        </a:xfrm>
      </p:grpSpPr>
      <p:sp>
        <p:nvSpPr>
          <p:cNvPr id="9" name="等腰三角形 8"/>
          <p:cNvSpPr/>
          <p:nvPr>
            <p:custDataLst>
              <p:tags r:id="rId1"/>
            </p:custDataLst>
          </p:nvPr>
        </p:nvSpPr>
        <p:spPr>
          <a:xfrm>
            <a:off x="11137747" y="6478199"/>
            <a:ext cx="711089" cy="392186"/>
          </a:xfrm>
          <a:prstGeom prst="triangle">
            <a:avLst/>
          </a:prstGeom>
          <a:solidFill>
            <a:srgbClr val="FF0000"/>
          </a:solidFill>
          <a:ln>
            <a:noFill/>
          </a:ln>
        </p:spPr>
        <p:txBody>
          <a:bodyPr anchor="ctr"/>
          <a:lstStyle/>
          <a:p>
            <a:pPr marL="0" lvl="0" indent="0" algn="ctr" defTabSz="914400">
              <a:lnSpc>
                <a:spcPct val="100000"/>
              </a:lnSpc>
              <a:spcBef>
                <a:spcPct val="0"/>
              </a:spcBef>
              <a:spcAft>
                <a:spcPct val="0"/>
              </a:spcAft>
              <a:buNone/>
              <a:defRPr>
                <a:solidFill>
                  <a:schemeClr val="lt1"/>
                </a:solidFill>
              </a:defRPr>
            </a:pPr>
            <a:endParaRPr lang="zh-CN" b="0" i="0" u="none" strike="noStrike" kern="1200" spc="0" baseline="0">
              <a:solidFill>
                <a:schemeClr val="bg1"/>
              </a:solidFill>
              <a:latin typeface="Segoe UI" panose="020B0502040204020203"/>
              <a:ea typeface="+mn-ea"/>
            </a:endParaRPr>
          </a:p>
        </p:txBody>
      </p:sp>
      <p:sp>
        <p:nvSpPr>
          <p:cNvPr id="10" name="灯片编号占位符 1"/>
          <p:cNvSpPr txBox="1"/>
          <p:nvPr>
            <p:custDataLst>
              <p:tags r:id="rId2"/>
            </p:custDataLst>
          </p:nvPr>
        </p:nvSpPr>
        <p:spPr>
          <a:xfrm>
            <a:off x="11109177" y="6597284"/>
            <a:ext cx="523793" cy="252460"/>
          </a:xfrm>
          <a:prstGeom prst="rect">
            <a:avLst/>
          </a:prstGeom>
        </p:spPr>
        <p:txBody>
          <a:bodyPr anchor="ctr"/>
          <a:lstStyle/>
          <a:p>
            <a:pPr lvl="0" algn="r">
              <a:buFont typeface="Arial" panose="020B0604020202020204" pitchFamily="34" charset="0"/>
              <a:buNone/>
            </a:pPr>
            <a:endParaRPr lang="zh-CN" sz="1200">
              <a:solidFill>
                <a:schemeClr val="bg1"/>
              </a:solidFill>
              <a:latin typeface="Impact" panose="020B0806030902050204"/>
            </a:endParaRPr>
          </a:p>
        </p:txBody>
      </p:sp>
      <p:sp>
        <p:nvSpPr>
          <p:cNvPr id="11" name="Rectangle: Rounded Corners 22"/>
          <p:cNvSpPr/>
          <p:nvPr>
            <p:custDataLst>
              <p:tags r:id="rId3"/>
            </p:custDataLst>
          </p:nvPr>
        </p:nvSpPr>
        <p:spPr>
          <a:xfrm rot="2700000" flipH="1">
            <a:off x="10921881" y="4052050"/>
            <a:ext cx="46031" cy="3812294"/>
          </a:xfrm>
          <a:prstGeom prst="roundRect">
            <a:avLst>
              <a:gd name="adj" fmla="val 50000"/>
            </a:avLst>
          </a:prstGeom>
          <a:solidFill>
            <a:schemeClr val="bg1">
              <a:alpha val="40000"/>
              <a:lumMod val="95000"/>
            </a:schemeClr>
          </a:solidFill>
          <a:ln>
            <a:noFill/>
          </a:ln>
        </p:spPr>
        <p:txBody>
          <a:bodyPr anchor="ctr"/>
          <a:lstStyle/>
          <a:p>
            <a:pPr marL="0" lvl="0" indent="0" algn="ctr" defTabSz="914400">
              <a:lnSpc>
                <a:spcPct val="100000"/>
              </a:lnSpc>
              <a:spcBef>
                <a:spcPct val="0"/>
              </a:spcBef>
              <a:spcAft>
                <a:spcPct val="0"/>
              </a:spcAft>
              <a:buNone/>
              <a:defRPr>
                <a:solidFill>
                  <a:schemeClr val="lt1"/>
                </a:solidFill>
              </a:defRPr>
            </a:pPr>
            <a:endParaRPr lang="id-ID" b="0" i="0" u="none" strike="noStrike" kern="1200" spc="0" baseline="0">
              <a:solidFill>
                <a:schemeClr val="lt1"/>
              </a:solidFill>
              <a:latin typeface="Segoe UI" panose="020B0502040204020203"/>
              <a:ea typeface="+mn-ea"/>
            </a:endParaRPr>
          </a:p>
        </p:txBody>
      </p:sp>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内容页_1">
    <p:spTree>
      <p:nvGrpSpPr>
        <p:cNvPr id="1" name=""/>
        <p:cNvGrpSpPr/>
        <p:nvPr/>
      </p:nvGrpSpPr>
      <p:grpSpPr>
        <a:xfrm>
          <a:off x="0" y="0"/>
          <a:ext cx="0" cy="0"/>
          <a:chOff x="0" y="0"/>
          <a:chExt cx="0" cy="0"/>
        </a:xfrm>
      </p:grpSpPr>
      <p:grpSp>
        <p:nvGrpSpPr>
          <p:cNvPr id="9218" name="组 1"/>
          <p:cNvGrpSpPr/>
          <p:nvPr userDrawn="1">
            <p:custDataLst>
              <p:tags r:id="rId1"/>
            </p:custDataLst>
          </p:nvPr>
        </p:nvGrpSpPr>
        <p:grpSpPr>
          <a:xfrm>
            <a:off x="338085" y="315972"/>
            <a:ext cx="1120600" cy="1120983"/>
            <a:chOff x="304801" y="304800"/>
            <a:chExt cx="1121228" cy="1121228"/>
          </a:xfrm>
        </p:grpSpPr>
        <p:sp>
          <p:nvSpPr>
            <p:cNvPr id="3" name="矩形 2"/>
            <p:cNvSpPr/>
            <p:nvPr userDrawn="1">
              <p:custDataLst>
                <p:tags r:id="rId3"/>
              </p:custDataLst>
            </p:nvPr>
          </p:nvSpPr>
          <p:spPr>
            <a:xfrm>
              <a:off x="304801" y="304800"/>
              <a:ext cx="76200" cy="1121228"/>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fontAlgn="auto"/>
              <a:endParaRPr kumimoji="1" lang="zh-CN" altLang="en-US" strike="noStrike" noProof="1"/>
            </a:p>
          </p:txBody>
        </p:sp>
        <p:sp>
          <p:nvSpPr>
            <p:cNvPr id="4" name="矩形 3"/>
            <p:cNvSpPr/>
            <p:nvPr userDrawn="1">
              <p:custDataLst>
                <p:tags r:id="rId4"/>
              </p:custDataLst>
            </p:nvPr>
          </p:nvSpPr>
          <p:spPr>
            <a:xfrm rot="16200000">
              <a:off x="827315" y="-217714"/>
              <a:ext cx="76200" cy="1121228"/>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fontAlgn="auto"/>
              <a:endParaRPr kumimoji="1" lang="zh-CN" altLang="en-US" strike="noStrike" noProof="1"/>
            </a:p>
          </p:txBody>
        </p:sp>
      </p:grpSp>
      <p:sp>
        <p:nvSpPr>
          <p:cNvPr id="5" name="文本占位符 2"/>
          <p:cNvSpPr>
            <a:spLocks noGrp="1"/>
          </p:cNvSpPr>
          <p:nvPr>
            <p:ph type="body" sz="quarter" idx="13" hasCustomPrompt="1"/>
            <p:custDataLst>
              <p:tags r:id="rId2"/>
            </p:custDataLst>
          </p:nvPr>
        </p:nvSpPr>
        <p:spPr>
          <a:xfrm>
            <a:off x="604063" y="552550"/>
            <a:ext cx="4369931" cy="362018"/>
          </a:xfrm>
          <a:prstGeom prst="rect">
            <a:avLst/>
          </a:prstGeom>
        </p:spPr>
        <p:txBody>
          <a:bodyPr/>
          <a:lstStyle>
            <a:lvl1pPr marL="0" indent="0" algn="l">
              <a:lnSpc>
                <a:spcPct val="75000"/>
              </a:lnSpc>
              <a:buNone/>
              <a:defRPr sz="2000" b="1"/>
            </a:lvl1pPr>
          </a:lstStyle>
          <a:p>
            <a:pPr lvl="0" fontAlgn="auto"/>
            <a:r>
              <a:rPr kumimoji="1" lang="en-US" altLang="zh-CN" strike="noStrike" noProof="1"/>
              <a:t>TITLE</a:t>
            </a:r>
            <a:r>
              <a:rPr kumimoji="1" lang="zh-CN" altLang="en-US" strike="noStrike" noProof="1"/>
              <a:t> </a:t>
            </a:r>
            <a:r>
              <a:rPr kumimoji="1" lang="en-US" altLang="zh-CN" strike="noStrike" noProof="1"/>
              <a:t>HERE</a:t>
            </a:r>
            <a:endParaRPr kumimoji="1" lang="zh-CN" altLang="en-US" strike="noStrike" noProof="1"/>
          </a:p>
        </p:txBody>
      </p:sp>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涂豆思 正文">
    <p:spTree>
      <p:nvGrpSpPr>
        <p:cNvPr id="1" name=""/>
        <p:cNvGrpSpPr/>
        <p:nvPr/>
      </p:nvGrpSpPr>
      <p:grpSpPr>
        <a:xfrm>
          <a:off x="0" y="0"/>
          <a:ext cx="0" cy="0"/>
          <a:chOff x="0" y="0"/>
          <a:chExt cx="0" cy="0"/>
        </a:xfrm>
      </p:grpSpPr>
      <p:pic>
        <p:nvPicPr>
          <p:cNvPr id="6" name="图片 5"/>
          <p:cNvPicPr>
            <a:picLocks noChangeAspect="1"/>
          </p:cNvPicPr>
          <p:nvPr userDrawn="1">
            <p:custDataLst>
              <p:tags r:id="rId1"/>
            </p:custDataLst>
          </p:nvPr>
        </p:nvPicPr>
        <p:blipFill>
          <a:blip r:embed="rId5">
            <a:extLst>
              <a:ext uri="{28A0092B-C50C-407E-A947-70E740481C1C}">
                <a14:useLocalDpi xmlns:a14="http://schemas.microsoft.com/office/drawing/2010/main" val="0"/>
              </a:ext>
            </a:extLst>
          </a:blip>
          <a:srcRect r="18"/>
          <a:stretch>
            <a:fillRect/>
          </a:stretch>
        </p:blipFill>
        <p:spPr>
          <a:xfrm flipH="1">
            <a:off x="0" y="4968342"/>
            <a:ext cx="6709528" cy="1890928"/>
          </a:xfrm>
          <a:prstGeom prst="rect">
            <a:avLst/>
          </a:prstGeom>
        </p:spPr>
      </p:pic>
      <p:cxnSp>
        <p:nvCxnSpPr>
          <p:cNvPr id="8" name="直接连接符 7"/>
          <p:cNvCxnSpPr/>
          <p:nvPr userDrawn="1">
            <p:custDataLst>
              <p:tags r:id="rId2"/>
            </p:custDataLst>
          </p:nvPr>
        </p:nvCxnSpPr>
        <p:spPr>
          <a:xfrm flipV="1">
            <a:off x="0" y="685928"/>
            <a:ext cx="12202093" cy="8468"/>
          </a:xfrm>
          <a:prstGeom prst="line">
            <a:avLst/>
          </a:prstGeom>
          <a:noFill/>
          <a:ln w="19050" cap="flat" cmpd="sng" algn="ctr">
            <a:solidFill>
              <a:srgbClr val="C00000"/>
            </a:solidFill>
            <a:prstDash val="solid"/>
            <a:miter lim="800000"/>
          </a:ln>
          <a:effectLst/>
        </p:spPr>
      </p:cxnSp>
      <p:sp>
        <p:nvSpPr>
          <p:cNvPr id="9" name="任意多边形 21"/>
          <p:cNvSpPr/>
          <p:nvPr userDrawn="1">
            <p:custDataLst>
              <p:tags r:id="rId3"/>
            </p:custDataLst>
          </p:nvPr>
        </p:nvSpPr>
        <p:spPr>
          <a:xfrm>
            <a:off x="0" y="0"/>
            <a:ext cx="1049703" cy="694396"/>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b="0" i="0" u="none" strike="noStrike" kern="0" cap="none" spc="0" normalizeH="0" baseline="0" noProof="0">
              <a:ln>
                <a:noFill/>
              </a:ln>
              <a:solidFill>
                <a:srgbClr val="FF0000"/>
              </a:solidFill>
              <a:effectLst/>
              <a:uLnTx/>
              <a:uFillTx/>
              <a:latin typeface="等线" panose="02010600030101010101" charset="-122"/>
              <a:ea typeface="等线" panose="02010600030101010101"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3_节标题">
    <p:spTree>
      <p:nvGrpSpPr>
        <p:cNvPr id="1" name=""/>
        <p:cNvGrpSpPr/>
        <p:nvPr/>
      </p:nvGrpSpPr>
      <p:grpSpPr>
        <a:xfrm>
          <a:off x="0" y="0"/>
          <a:ext cx="0" cy="0"/>
          <a:chOff x="0" y="0"/>
          <a:chExt cx="0" cy="0"/>
        </a:xfrm>
      </p:grpSpPr>
      <p:pic>
        <p:nvPicPr>
          <p:cNvPr id="6146" name="图片 20"/>
          <p:cNvPicPr>
            <a:picLocks noChangeAspect="1"/>
          </p:cNvPicPr>
          <p:nvPr userDrawn="1">
            <p:custDataLst>
              <p:tags r:id="rId1"/>
            </p:custDataLst>
          </p:nvPr>
        </p:nvPicPr>
        <p:blipFill>
          <a:blip r:embed="rId19"/>
          <a:stretch>
            <a:fillRect/>
          </a:stretch>
        </p:blipFill>
        <p:spPr>
          <a:xfrm>
            <a:off x="11967474" y="133375"/>
            <a:ext cx="4771" cy="3176"/>
          </a:xfrm>
          <a:prstGeom prst="rect">
            <a:avLst/>
          </a:prstGeom>
          <a:noFill/>
          <a:ln w="9525">
            <a:noFill/>
          </a:ln>
        </p:spPr>
      </p:pic>
      <p:pic>
        <p:nvPicPr>
          <p:cNvPr id="6147" name="图片 21"/>
          <p:cNvPicPr>
            <a:picLocks noChangeAspect="1"/>
          </p:cNvPicPr>
          <p:nvPr userDrawn="1">
            <p:custDataLst>
              <p:tags r:id="rId2"/>
            </p:custDataLst>
          </p:nvPr>
        </p:nvPicPr>
        <p:blipFill>
          <a:blip r:embed="rId19"/>
          <a:stretch>
            <a:fillRect/>
          </a:stretch>
        </p:blipFill>
        <p:spPr>
          <a:xfrm>
            <a:off x="12171013" y="285803"/>
            <a:ext cx="4771" cy="3176"/>
          </a:xfrm>
          <a:prstGeom prst="rect">
            <a:avLst/>
          </a:prstGeom>
          <a:noFill/>
          <a:ln w="9525">
            <a:noFill/>
          </a:ln>
        </p:spPr>
      </p:pic>
      <p:pic>
        <p:nvPicPr>
          <p:cNvPr id="6148" name="图片 22"/>
          <p:cNvPicPr>
            <a:picLocks noChangeAspect="1"/>
          </p:cNvPicPr>
          <p:nvPr userDrawn="1">
            <p:custDataLst>
              <p:tags r:id="rId3"/>
            </p:custDataLst>
          </p:nvPr>
        </p:nvPicPr>
        <p:blipFill>
          <a:blip r:embed="rId19"/>
          <a:stretch>
            <a:fillRect/>
          </a:stretch>
        </p:blipFill>
        <p:spPr>
          <a:xfrm>
            <a:off x="11961113" y="417590"/>
            <a:ext cx="6361" cy="3176"/>
          </a:xfrm>
          <a:prstGeom prst="rect">
            <a:avLst/>
          </a:prstGeom>
          <a:noFill/>
          <a:ln w="9525">
            <a:noFill/>
          </a:ln>
        </p:spPr>
      </p:pic>
      <p:pic>
        <p:nvPicPr>
          <p:cNvPr id="6149" name="图片 23"/>
          <p:cNvPicPr>
            <a:picLocks noChangeAspect="1"/>
          </p:cNvPicPr>
          <p:nvPr userDrawn="1">
            <p:custDataLst>
              <p:tags r:id="rId4"/>
            </p:custDataLst>
          </p:nvPr>
        </p:nvPicPr>
        <p:blipFill>
          <a:blip r:embed="rId19"/>
          <a:stretch>
            <a:fillRect/>
          </a:stretch>
        </p:blipFill>
        <p:spPr>
          <a:xfrm>
            <a:off x="10181735" y="839944"/>
            <a:ext cx="4770" cy="1587"/>
          </a:xfrm>
          <a:prstGeom prst="rect">
            <a:avLst/>
          </a:prstGeom>
          <a:noFill/>
          <a:ln w="9525">
            <a:noFill/>
          </a:ln>
        </p:spPr>
      </p:pic>
      <p:pic>
        <p:nvPicPr>
          <p:cNvPr id="6150" name="图片 24"/>
          <p:cNvPicPr>
            <a:picLocks noChangeAspect="1"/>
          </p:cNvPicPr>
          <p:nvPr userDrawn="1">
            <p:custDataLst>
              <p:tags r:id="rId5"/>
            </p:custDataLst>
          </p:nvPr>
        </p:nvPicPr>
        <p:blipFill>
          <a:blip r:embed="rId19"/>
          <a:stretch>
            <a:fillRect/>
          </a:stretch>
        </p:blipFill>
        <p:spPr>
          <a:xfrm>
            <a:off x="10661961" y="920921"/>
            <a:ext cx="4770" cy="3176"/>
          </a:xfrm>
          <a:prstGeom prst="rect">
            <a:avLst/>
          </a:prstGeom>
          <a:noFill/>
          <a:ln w="9525">
            <a:noFill/>
          </a:ln>
        </p:spPr>
      </p:pic>
      <p:pic>
        <p:nvPicPr>
          <p:cNvPr id="6151" name="图片 25"/>
          <p:cNvPicPr>
            <a:picLocks noChangeAspect="1"/>
          </p:cNvPicPr>
          <p:nvPr userDrawn="1">
            <p:custDataLst>
              <p:tags r:id="rId6"/>
            </p:custDataLst>
          </p:nvPr>
        </p:nvPicPr>
        <p:blipFill>
          <a:blip r:embed="rId19"/>
          <a:stretch>
            <a:fillRect/>
          </a:stretch>
        </p:blipFill>
        <p:spPr>
          <a:xfrm>
            <a:off x="7495970" y="2727830"/>
            <a:ext cx="4771" cy="3176"/>
          </a:xfrm>
          <a:prstGeom prst="rect">
            <a:avLst/>
          </a:prstGeom>
          <a:noFill/>
          <a:ln w="9525">
            <a:noFill/>
          </a:ln>
        </p:spPr>
      </p:pic>
      <p:pic>
        <p:nvPicPr>
          <p:cNvPr id="6152" name="图片 26"/>
          <p:cNvPicPr>
            <a:picLocks noChangeAspect="1"/>
          </p:cNvPicPr>
          <p:nvPr userDrawn="1">
            <p:custDataLst>
              <p:tags r:id="rId7"/>
            </p:custDataLst>
          </p:nvPr>
        </p:nvPicPr>
        <p:blipFill>
          <a:blip r:embed="rId19"/>
          <a:stretch>
            <a:fillRect/>
          </a:stretch>
        </p:blipFill>
        <p:spPr>
          <a:xfrm>
            <a:off x="10181735" y="3026335"/>
            <a:ext cx="4770" cy="3176"/>
          </a:xfrm>
          <a:prstGeom prst="rect">
            <a:avLst/>
          </a:prstGeom>
          <a:noFill/>
          <a:ln w="9525">
            <a:noFill/>
          </a:ln>
        </p:spPr>
      </p:pic>
      <p:sp>
        <p:nvSpPr>
          <p:cNvPr id="14" name="文本框 1"/>
          <p:cNvSpPr txBox="1">
            <a:spLocks noChangeArrowheads="1"/>
          </p:cNvSpPr>
          <p:nvPr>
            <p:custDataLst>
              <p:tags r:id="rId8"/>
            </p:custDataLst>
          </p:nvPr>
        </p:nvSpPr>
        <p:spPr bwMode="auto">
          <a:xfrm>
            <a:off x="139933" y="6602047"/>
            <a:ext cx="1625134" cy="10668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00" b="0" i="0" u="none" strike="noStrike" kern="1200" cap="none" spc="0" normalizeH="0" baseline="0" noProof="0">
                <a:ln>
                  <a:noFill/>
                </a:ln>
                <a:solidFill>
                  <a:schemeClr val="bg1"/>
                </a:solidFill>
                <a:effectLst/>
                <a:uLnTx/>
                <a:uFillTx/>
                <a:latin typeface="优教通专用字体logo" pitchFamily="2" charset="0"/>
                <a:ea typeface="宋体" panose="02010600030101010101" pitchFamily="2" charset="-122"/>
                <a:cs typeface="+mn-cs"/>
              </a:rPr>
              <a:t>0</a:t>
            </a:r>
            <a:endParaRPr kumimoji="0" lang="zh-CN" altLang="en-US" sz="100" b="0" i="0" u="none" strike="noStrike" kern="1200" cap="none" spc="0" normalizeH="0" baseline="0" noProof="0">
              <a:ln>
                <a:noFill/>
              </a:ln>
              <a:solidFill>
                <a:schemeClr val="bg1"/>
              </a:solidFill>
              <a:effectLst/>
              <a:uLnTx/>
              <a:uFillTx/>
              <a:latin typeface="优教通专用字体logo" pitchFamily="2" charset="0"/>
              <a:ea typeface="宋体" panose="02010600030101010101" pitchFamily="2" charset="-122"/>
              <a:cs typeface="+mn-cs"/>
            </a:endParaRPr>
          </a:p>
        </p:txBody>
      </p:sp>
      <p:sp>
        <p:nvSpPr>
          <p:cNvPr id="15" name="文本框 1"/>
          <p:cNvSpPr txBox="1">
            <a:spLocks noChangeArrowheads="1"/>
          </p:cNvSpPr>
          <p:nvPr>
            <p:custDataLst>
              <p:tags r:id="rId9"/>
            </p:custDataLst>
          </p:nvPr>
        </p:nvSpPr>
        <p:spPr bwMode="auto">
          <a:xfrm>
            <a:off x="952501" y="5943113"/>
            <a:ext cx="1625134" cy="10668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00" b="0" i="0" u="none" strike="noStrike" kern="1200" cap="none" spc="0" normalizeH="0" baseline="0" noProof="0">
                <a:ln>
                  <a:noFill/>
                </a:ln>
                <a:solidFill>
                  <a:schemeClr val="bg1"/>
                </a:solidFill>
                <a:effectLst/>
                <a:uLnTx/>
                <a:uFillTx/>
                <a:latin typeface="优教通专用字体logo" pitchFamily="2" charset="0"/>
                <a:ea typeface="宋体" panose="02010600030101010101" pitchFamily="2" charset="-122"/>
                <a:cs typeface="+mn-cs"/>
              </a:rPr>
              <a:t>0</a:t>
            </a:r>
            <a:endParaRPr kumimoji="0" lang="zh-CN" altLang="en-US" sz="100" b="0" i="0" u="none" strike="noStrike" kern="1200" cap="none" spc="0" normalizeH="0" baseline="0" noProof="0">
              <a:ln>
                <a:noFill/>
              </a:ln>
              <a:solidFill>
                <a:schemeClr val="bg1"/>
              </a:solidFill>
              <a:effectLst/>
              <a:uLnTx/>
              <a:uFillTx/>
              <a:latin typeface="优教通专用字体logo" pitchFamily="2" charset="0"/>
              <a:ea typeface="宋体" panose="02010600030101010101" pitchFamily="2" charset="-122"/>
              <a:cs typeface="+mn-cs"/>
            </a:endParaRPr>
          </a:p>
        </p:txBody>
      </p:sp>
      <p:sp>
        <p:nvSpPr>
          <p:cNvPr id="16" name="文本框 1"/>
          <p:cNvSpPr txBox="1">
            <a:spLocks noChangeArrowheads="1"/>
          </p:cNvSpPr>
          <p:nvPr>
            <p:custDataLst>
              <p:tags r:id="rId10"/>
            </p:custDataLst>
          </p:nvPr>
        </p:nvSpPr>
        <p:spPr bwMode="auto">
          <a:xfrm>
            <a:off x="1765067" y="5835143"/>
            <a:ext cx="1625134" cy="10668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00" b="0" i="0" u="none" strike="noStrike" kern="1200" cap="none" spc="0" normalizeH="0" baseline="0" noProof="0">
                <a:ln>
                  <a:noFill/>
                </a:ln>
                <a:solidFill>
                  <a:schemeClr val="bg1"/>
                </a:solidFill>
                <a:effectLst/>
                <a:uLnTx/>
                <a:uFillTx/>
                <a:latin typeface="优教通专用字体logo" pitchFamily="2" charset="0"/>
                <a:ea typeface="宋体" panose="02010600030101010101" pitchFamily="2" charset="-122"/>
                <a:cs typeface="+mn-cs"/>
              </a:rPr>
              <a:t>0</a:t>
            </a:r>
            <a:endParaRPr kumimoji="0" lang="zh-CN" altLang="en-US" sz="100" b="0" i="0" u="none" strike="noStrike" kern="1200" cap="none" spc="0" normalizeH="0" baseline="0" noProof="0">
              <a:ln>
                <a:noFill/>
              </a:ln>
              <a:solidFill>
                <a:schemeClr val="bg1"/>
              </a:solidFill>
              <a:effectLst/>
              <a:uLnTx/>
              <a:uFillTx/>
              <a:latin typeface="优教通专用字体logo" pitchFamily="2" charset="0"/>
              <a:ea typeface="宋体" panose="02010600030101010101" pitchFamily="2" charset="-122"/>
              <a:cs typeface="+mn-cs"/>
            </a:endParaRPr>
          </a:p>
        </p:txBody>
      </p:sp>
      <p:sp>
        <p:nvSpPr>
          <p:cNvPr id="17" name="文本框 1"/>
          <p:cNvSpPr txBox="1">
            <a:spLocks noChangeArrowheads="1"/>
          </p:cNvSpPr>
          <p:nvPr>
            <p:custDataLst>
              <p:tags r:id="rId11"/>
            </p:custDataLst>
          </p:nvPr>
        </p:nvSpPr>
        <p:spPr bwMode="auto">
          <a:xfrm>
            <a:off x="2577635" y="5393737"/>
            <a:ext cx="1625134" cy="10668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00" b="0" i="0" u="none" strike="noStrike" kern="1200" cap="none" spc="0" normalizeH="0" baseline="0" noProof="0">
                <a:ln>
                  <a:noFill/>
                </a:ln>
                <a:solidFill>
                  <a:schemeClr val="bg1"/>
                </a:solidFill>
                <a:effectLst/>
                <a:uLnTx/>
                <a:uFillTx/>
                <a:latin typeface="优教通专用字体logo" pitchFamily="2" charset="0"/>
                <a:ea typeface="宋体" panose="02010600030101010101" pitchFamily="2" charset="-122"/>
                <a:cs typeface="+mn-cs"/>
              </a:rPr>
              <a:t>0</a:t>
            </a:r>
            <a:endParaRPr kumimoji="0" lang="zh-CN" altLang="en-US" sz="100" b="0" i="0" u="none" strike="noStrike" kern="1200" cap="none" spc="0" normalizeH="0" baseline="0" noProof="0">
              <a:ln>
                <a:noFill/>
              </a:ln>
              <a:solidFill>
                <a:schemeClr val="bg1"/>
              </a:solidFill>
              <a:effectLst/>
              <a:uLnTx/>
              <a:uFillTx/>
              <a:latin typeface="优教通专用字体logo" pitchFamily="2" charset="0"/>
              <a:ea typeface="宋体" panose="02010600030101010101" pitchFamily="2" charset="-122"/>
              <a:cs typeface="+mn-cs"/>
            </a:endParaRPr>
          </a:p>
        </p:txBody>
      </p:sp>
      <p:pic>
        <p:nvPicPr>
          <p:cNvPr id="6157" name="Picture 2" descr="C:\Users\Administrator\Desktop\left.png">
            <a:hlinkClick r:id="" action="ppaction://hlinkshowjump?jump=previousslide"/>
          </p:cNvPr>
          <p:cNvPicPr>
            <a:picLocks noChangeAspect="1"/>
          </p:cNvPicPr>
          <p:nvPr userDrawn="1">
            <p:custDataLst>
              <p:tags r:id="rId12"/>
            </p:custDataLst>
          </p:nvPr>
        </p:nvPicPr>
        <p:blipFill>
          <a:blip r:embed="rId20"/>
          <a:stretch>
            <a:fillRect/>
          </a:stretch>
        </p:blipFill>
        <p:spPr>
          <a:xfrm>
            <a:off x="9249907" y="6233679"/>
            <a:ext cx="508848" cy="373132"/>
          </a:xfrm>
          <a:prstGeom prst="rect">
            <a:avLst/>
          </a:prstGeom>
          <a:noFill/>
          <a:ln w="9525">
            <a:noFill/>
          </a:ln>
        </p:spPr>
      </p:pic>
      <p:pic>
        <p:nvPicPr>
          <p:cNvPr id="6158" name="Picture 3" descr="C:\Users\Administrator\Desktop\right.png">
            <a:hlinkClick r:id="" action="ppaction://hlinkshowjump?jump=nextslide"/>
          </p:cNvPr>
          <p:cNvPicPr>
            <a:picLocks noChangeAspect="1"/>
          </p:cNvPicPr>
          <p:nvPr userDrawn="1">
            <p:custDataLst>
              <p:tags r:id="rId13"/>
            </p:custDataLst>
          </p:nvPr>
        </p:nvPicPr>
        <p:blipFill>
          <a:blip r:embed="rId21"/>
          <a:stretch>
            <a:fillRect/>
          </a:stretch>
        </p:blipFill>
        <p:spPr>
          <a:xfrm>
            <a:off x="11352086" y="6246382"/>
            <a:ext cx="486586" cy="362017"/>
          </a:xfrm>
          <a:prstGeom prst="rect">
            <a:avLst/>
          </a:prstGeom>
          <a:noFill/>
          <a:ln w="9525">
            <a:noFill/>
          </a:ln>
        </p:spPr>
      </p:pic>
      <p:pic>
        <p:nvPicPr>
          <p:cNvPr id="6159" name="Picture 3" descr="C:\Users\Administrator\Desktop\多边形 2.png">
            <a:hlinkClick r:id="" action="ppaction://hlinkshowjump?jump=endshow"/>
          </p:cNvPr>
          <p:cNvPicPr>
            <a:picLocks noChangeAspect="1"/>
          </p:cNvPicPr>
          <p:nvPr userDrawn="1">
            <p:custDataLst>
              <p:tags r:id="rId14"/>
            </p:custDataLst>
          </p:nvPr>
        </p:nvPicPr>
        <p:blipFill>
          <a:blip r:embed="rId22"/>
          <a:stretch>
            <a:fillRect/>
          </a:stretch>
        </p:blipFill>
        <p:spPr>
          <a:xfrm>
            <a:off x="10196046" y="6132060"/>
            <a:ext cx="707618" cy="484278"/>
          </a:xfrm>
          <a:prstGeom prst="rect">
            <a:avLst/>
          </a:prstGeom>
          <a:noFill/>
          <a:ln w="9525">
            <a:noFill/>
          </a:ln>
        </p:spPr>
      </p:pic>
      <p:sp>
        <p:nvSpPr>
          <p:cNvPr id="2" name="日期占位符 1"/>
          <p:cNvSpPr>
            <a:spLocks noGrp="1"/>
          </p:cNvSpPr>
          <p:nvPr>
            <p:ph type="dt" sz="half" idx="10"/>
            <p:custDataLst>
              <p:tags r:id="rId15"/>
            </p:custDataLst>
          </p:nvPr>
        </p:nvSpPr>
        <p:spPr>
          <a:xfrm>
            <a:off x="838010" y="6357527"/>
            <a:ext cx="2743010" cy="365193"/>
          </a:xfrm>
          <a:prstGeom prst="rect">
            <a:avLst/>
          </a:prstGeom>
        </p:spPr>
        <p:txBody>
          <a:bodyPr vert="horz" lIns="91440" tIns="45720" rIns="91440" bIns="45720" rtlCol="0" anchor="ctr"/>
          <a:lstStyle/>
          <a:p>
            <a:pPr marL="0" marR="0" lvl="0" indent="0" algn="l" defTabSz="914400" rtl="0" eaLnBrk="0" fontAlgn="base" latinLnBrk="0" hangingPunct="0">
              <a:lnSpc>
                <a:spcPct val="100000"/>
              </a:lnSpc>
              <a:spcBef>
                <a:spcPct val="0"/>
              </a:spcBef>
              <a:spcAft>
                <a:spcPct val="0"/>
              </a:spcAft>
              <a:buClrTx/>
              <a:buSzTx/>
              <a:buFontTx/>
              <a:buNone/>
              <a:defRPr/>
            </a:pPr>
            <a:fld id="{97772B69-04F0-4255-B4CA-322268F1FEC5}"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2022/5/2</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16"/>
            </p:custDataLst>
          </p:nvPr>
        </p:nvSpPr>
        <p:spPr>
          <a:xfrm>
            <a:off x="4037393" y="6357527"/>
            <a:ext cx="4115310" cy="365193"/>
          </a:xfrm>
          <a:prstGeom prst="rect">
            <a:avLst/>
          </a:prstGeom>
        </p:spPr>
        <p:txBody>
          <a:bodyPr vert="horz" lIns="91440" tIns="45720" rIns="91440" bIns="45720"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17"/>
            </p:custDataLst>
          </p:nvPr>
        </p:nvSpPr>
        <p:spPr>
          <a:xfrm>
            <a:off x="8609076" y="6357527"/>
            <a:ext cx="2743010" cy="365193"/>
          </a:xfrm>
          <a:prstGeom prst="rect">
            <a:avLst/>
          </a:prstGeom>
        </p:spPr>
        <p:txBody>
          <a:bodyPr vert="horz" wrap="square" lIns="91440" tIns="45720" rIns="91440" bIns="45720" numCol="1" anchor="ctr" anchorCtr="0" compatLnSpc="1"/>
          <a:lstStyle/>
          <a:p>
            <a:pPr lvl="0" fontAlgn="base">
              <a:buNone/>
            </a:pPr>
            <a:fld id="{9A0DB2DC-4C9A-4742-B13C-FB6460FD3503}" type="slidenum">
              <a:rPr lang="zh-CN" altLang="en-US" strike="noStrike" noProof="1">
                <a:latin typeface="Calibri" panose="020F0502020204030204" pitchFamily="34" charset="0"/>
                <a:ea typeface="宋体" panose="02010600030101010101" pitchFamily="2" charset="-122"/>
                <a:cs typeface="+mn-cs"/>
              </a:rPr>
              <a:t>‹#›</a:t>
            </a:fld>
            <a:endParaRPr lang="zh-CN" altLang="en-US" strike="noStrike" noProof="1">
              <a:latin typeface="Calibri" panose="020F050202020403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涂豆思 首尾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custDataLst>
              <p:tags r:id="rId1"/>
            </p:custDataLst>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custDataLst>
              <p:tags r:id="rId2"/>
            </p:custDataLst>
          </p:nvPr>
        </p:nvSpPr>
        <p:spPr>
          <a:xfrm>
            <a:off x="1828563" y="3887100"/>
            <a:ext cx="8533289" cy="1753006"/>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custDataLst>
              <p:tags r:id="rId3"/>
            </p:custDataLst>
          </p:nvPr>
        </p:nvSpPr>
        <p:spPr/>
        <p:txBody>
          <a:bodyPr/>
          <a:lstStyle/>
          <a:p>
            <a:pPr>
              <a:defRPr/>
            </a:pPr>
            <a:fld id="{406E9206-D2D6-4057-92D4-39C87A03E66D}" type="datetime1">
              <a:rPr lang="en-US" altLang="zh-CN" smtClean="0">
                <a:solidFill>
                  <a:prstClr val="black">
                    <a:tint val="75000"/>
                  </a:prstClr>
                </a:solidFill>
              </a:rPr>
              <a:t>5/2/2022</a:t>
            </a:fld>
            <a:endParaRPr lang="en-US">
              <a:solidFill>
                <a:prstClr val="black">
                  <a:tint val="75000"/>
                </a:prstClr>
              </a:solidFill>
            </a:endParaRPr>
          </a:p>
        </p:txBody>
      </p:sp>
      <p:sp>
        <p:nvSpPr>
          <p:cNvPr id="5" name="Footer Placeholder 4"/>
          <p:cNvSpPr>
            <a:spLocks noGrp="1"/>
          </p:cNvSpPr>
          <p:nvPr>
            <p:ph type="ftr" sz="quarter" idx="11"/>
            <p:custDataLst>
              <p:tags r:id="rId4"/>
            </p:custDataLst>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custDataLst>
              <p:tags r:id="rId5"/>
            </p:custDataLst>
          </p:nvPr>
        </p:nvSpPr>
        <p:spPr/>
        <p:txBody>
          <a:bodyPr/>
          <a:lstStyle/>
          <a:p>
            <a:pPr>
              <a:defRPr/>
            </a:pPr>
            <a:fld id="{601EE9E8-4134-49B0-9AA7-3089E6521627}"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2022/5/2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838069" y="551645"/>
            <a:ext cx="10513957" cy="55600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9521" y="274703"/>
            <a:ext cx="10971372" cy="1143265"/>
          </a:xfrm>
        </p:spPr>
        <p:txBody>
          <a:bodyPr/>
          <a:lstStyle/>
          <a:p>
            <a:r>
              <a:rPr lang="zh-CN" altLang="en-US"/>
              <a:t>单击此处编辑母版标题样式</a:t>
            </a:r>
          </a:p>
        </p:txBody>
      </p:sp>
      <p:sp>
        <p:nvSpPr>
          <p:cNvPr id="3" name="内容占位符 2"/>
          <p:cNvSpPr>
            <a:spLocks noGrp="1"/>
          </p:cNvSpPr>
          <p:nvPr>
            <p:ph sz="half" idx="1"/>
            <p:custDataLst>
              <p:tags r:id="rId2"/>
            </p:custDataLst>
          </p:nvPr>
        </p:nvSpPr>
        <p:spPr>
          <a:xfrm>
            <a:off x="838069" y="1825963"/>
            <a:ext cx="5180790" cy="435214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3"/>
            </p:custDataLst>
          </p:nvPr>
        </p:nvSpPr>
        <p:spPr>
          <a:xfrm>
            <a:off x="6171236" y="1825963"/>
            <a:ext cx="5180790" cy="435214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EB2B5636-6ABE-4DB6-A49A-E631544F7678}" type="datetimeFigureOut">
              <a:rPr lang="zh-CN" altLang="en-US" smtClean="0"/>
              <a:t>2022/5/2</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567719A6-3734-4FE5-B2D0-0A78D8EAC44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pic>
        <p:nvPicPr>
          <p:cNvPr id="2050" name="图片 6"/>
          <p:cNvPicPr>
            <a:picLocks noChangeAspect="1"/>
          </p:cNvPicPr>
          <p:nvPr userDrawn="1">
            <p:custDataLst>
              <p:tags r:id="rId1"/>
            </p:custDataLst>
          </p:nvPr>
        </p:nvPicPr>
        <p:blipFill>
          <a:blip r:embed="rId6"/>
          <a:stretch>
            <a:fillRect/>
          </a:stretch>
        </p:blipFill>
        <p:spPr>
          <a:xfrm>
            <a:off x="0" y="0"/>
            <a:ext cx="12190095" cy="6859270"/>
          </a:xfrm>
          <a:prstGeom prst="rect">
            <a:avLst/>
          </a:prstGeom>
          <a:noFill/>
          <a:ln w="9525">
            <a:noFill/>
          </a:ln>
        </p:spPr>
      </p:pic>
      <p:sp>
        <p:nvSpPr>
          <p:cNvPr id="2" name="日期占位符 1"/>
          <p:cNvSpPr>
            <a:spLocks noGrp="1"/>
          </p:cNvSpPr>
          <p:nvPr>
            <p:ph type="dt" sz="half" idx="10"/>
            <p:custDataLst>
              <p:tags r:id="rId2"/>
            </p:custDataLst>
          </p:nvPr>
        </p:nvSpPr>
        <p:spPr>
          <a:xfrm>
            <a:off x="838069" y="6357527"/>
            <a:ext cx="2742771" cy="365193"/>
          </a:xfrm>
          <a:prstGeom prst="rect">
            <a:avLst/>
          </a:prstGeom>
        </p:spPr>
        <p:txBody>
          <a:bodyPr vert="horz" lIns="91440" tIns="45720" rIns="91440" bIns="45720" rtlCol="0" anchor="ctr"/>
          <a:lstStyle/>
          <a:p>
            <a:pPr marL="0" marR="0" lvl="0" indent="0" algn="l" defTabSz="914400" rtl="0" eaLnBrk="1" fontAlgn="auto" latinLnBrk="0" hangingPunct="1">
              <a:lnSpc>
                <a:spcPct val="100000"/>
              </a:lnSpc>
              <a:spcBef>
                <a:spcPct val="0"/>
              </a:spcBef>
              <a:spcAft>
                <a:spcPct val="0"/>
              </a:spcAft>
              <a:buClrTx/>
              <a:buSzTx/>
              <a:buFontTx/>
              <a:buNone/>
              <a:defRPr/>
            </a:pPr>
            <a:fld id="{32E2E1C0-F3F6-4AE3-8361-084893852D24}"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t>2022/5/2</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custDataLst>
              <p:tags r:id="rId3"/>
            </p:custDataLst>
          </p:nvPr>
        </p:nvSpPr>
        <p:spPr>
          <a:xfrm>
            <a:off x="4037969" y="6357527"/>
            <a:ext cx="4114157" cy="365193"/>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custDataLst>
              <p:tags r:id="rId4"/>
            </p:custDataLst>
          </p:nvPr>
        </p:nvSpPr>
        <p:spPr>
          <a:xfrm>
            <a:off x="8609255" y="6357527"/>
            <a:ext cx="2742771" cy="365193"/>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ct val="0"/>
              </a:spcBef>
              <a:spcAft>
                <a:spcPct val="0"/>
              </a:spcAft>
              <a:buClrTx/>
              <a:buSzTx/>
              <a:buFontTx/>
              <a:buNone/>
              <a:defRPr/>
            </a:pPr>
            <a:fld id="{7D264F76-5CB8-4483-A5C3-ACB6F76D7CF4}" type="slidenum">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035343D-F4D3-49A7-BC82-2D38A4FA8DAB}" type="datetimeFigureOut">
              <a:rPr lang="zh-CN" altLang="en-US" smtClean="0"/>
              <a:t>2022/5/2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616A5FA-6E2E-4328-85DD-9A40A560E236}" type="slidenum">
              <a:rPr lang="zh-CN" altLang="en-US" smtClean="0"/>
              <a:t>‹#›</a:t>
            </a:fld>
            <a:endParaRPr lang="zh-CN" altLang="en-US"/>
          </a:p>
        </p:txBody>
      </p:sp>
      <p:sp>
        <p:nvSpPr>
          <p:cNvPr id="6" name="矩形 5"/>
          <p:cNvSpPr/>
          <p:nvPr userDrawn="1"/>
        </p:nvSpPr>
        <p:spPr>
          <a:xfrm>
            <a:off x="-15873" y="71133"/>
            <a:ext cx="12222475" cy="743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标题 10"/>
          <p:cNvSpPr>
            <a:spLocks noGrp="1"/>
          </p:cNvSpPr>
          <p:nvPr>
            <p:ph type="title"/>
          </p:nvPr>
        </p:nvSpPr>
        <p:spPr>
          <a:xfrm>
            <a:off x="208247" y="37472"/>
            <a:ext cx="10513957" cy="809775"/>
          </a:xfrm>
        </p:spPr>
        <p:txBody>
          <a:bodyPr/>
          <a:lstStyle>
            <a:lvl1pPr>
              <a:defRPr sz="2800">
                <a:latin typeface="方正准圆_GBK" panose="02000000000000000000" charset="-122"/>
                <a:ea typeface="方正准圆_GBK" panose="02000000000000000000" charset="-122"/>
              </a:defRPr>
            </a:lvl1pPr>
          </a:lstStyle>
          <a:p>
            <a:r>
              <a:rPr lang="zh-CN" altLang="en-US"/>
              <a:t>单击此处编辑母版标题样式</a:t>
            </a:r>
          </a:p>
        </p:txBody>
      </p:sp>
      <p:cxnSp>
        <p:nvCxnSpPr>
          <p:cNvPr id="22" name="直接连接符 21"/>
          <p:cNvCxnSpPr/>
          <p:nvPr userDrawn="1"/>
        </p:nvCxnSpPr>
        <p:spPr>
          <a:xfrm flipV="1">
            <a:off x="-48252" y="106700"/>
            <a:ext cx="12297393" cy="21594"/>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V="1">
            <a:off x="-68569" y="746898"/>
            <a:ext cx="12312631" cy="17783"/>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random/>
      </p:transition>
    </mc:Choice>
    <mc:Fallback xmlns="">
      <p:transition spd="slow">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custDataLst>
              <p:tags r:id="rId1"/>
            </p:custDataLst>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custDataLst>
              <p:tags r:id="rId2"/>
            </p:custDataLst>
          </p:nvPr>
        </p:nvSpPr>
        <p:spPr>
          <a:xfrm>
            <a:off x="1828563" y="3887100"/>
            <a:ext cx="8533289" cy="1753006"/>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custDataLst>
              <p:tags r:id="rId3"/>
            </p:custDataLst>
          </p:nvPr>
        </p:nvSpPr>
        <p:spPr/>
        <p:txBody>
          <a:bodyPr/>
          <a:lstStyle/>
          <a:p>
            <a:pPr>
              <a:defRPr/>
            </a:pPr>
            <a:fld id="{406E9206-D2D6-4057-92D4-39C87A03E66D}" type="datetime1">
              <a:rPr lang="en-US" altLang="zh-CN" smtClean="0">
                <a:solidFill>
                  <a:prstClr val="black">
                    <a:tint val="75000"/>
                  </a:prstClr>
                </a:solidFill>
              </a:rPr>
              <a:t>5/2/2022</a:t>
            </a:fld>
            <a:endParaRPr lang="en-US">
              <a:solidFill>
                <a:prstClr val="black">
                  <a:tint val="75000"/>
                </a:prstClr>
              </a:solidFill>
            </a:endParaRPr>
          </a:p>
        </p:txBody>
      </p:sp>
      <p:sp>
        <p:nvSpPr>
          <p:cNvPr id="5" name="Footer Placeholder 4"/>
          <p:cNvSpPr>
            <a:spLocks noGrp="1"/>
          </p:cNvSpPr>
          <p:nvPr>
            <p:ph type="ftr" sz="quarter" idx="11"/>
            <p:custDataLst>
              <p:tags r:id="rId4"/>
            </p:custDataLst>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custDataLst>
              <p:tags r:id="rId5"/>
            </p:custDataLst>
          </p:nvPr>
        </p:nvSpPr>
        <p:spPr/>
        <p:txBody>
          <a:bodyPr/>
          <a:lstStyle/>
          <a:p>
            <a:pPr>
              <a:defRPr/>
            </a:pPr>
            <a:fld id="{601EE9E8-4134-49B0-9AA7-3089E6521627}"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a:t>Click to edit Master title style</a:t>
            </a:r>
          </a:p>
        </p:txBody>
      </p:sp>
      <p:sp>
        <p:nvSpPr>
          <p:cNvPr id="3" name="Content Placeholder 2"/>
          <p:cNvSpPr>
            <a:spLocks noGrp="1"/>
          </p:cNvSpPr>
          <p:nvPr>
            <p:ph idx="1"/>
            <p:custDataLst>
              <p:tags r:id="rId2"/>
            </p:custDataLst>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custDataLst>
              <p:tags r:id="rId3"/>
            </p:custDataLst>
          </p:nvPr>
        </p:nvSpPr>
        <p:spPr/>
        <p:txBody>
          <a:bodyPr/>
          <a:lstStyle/>
          <a:p>
            <a:pPr>
              <a:defRPr/>
            </a:pPr>
            <a:fld id="{C052E9E1-D97D-4C90-BB96-FA1ED58B786F}" type="datetime1">
              <a:rPr lang="en-US" altLang="zh-CN" smtClean="0">
                <a:solidFill>
                  <a:prstClr val="black">
                    <a:tint val="75000"/>
                  </a:prstClr>
                </a:solidFill>
              </a:rPr>
              <a:t>5/2/2022</a:t>
            </a:fld>
            <a:endParaRPr lang="en-US">
              <a:solidFill>
                <a:prstClr val="black">
                  <a:tint val="75000"/>
                </a:prstClr>
              </a:solidFill>
            </a:endParaRPr>
          </a:p>
        </p:txBody>
      </p:sp>
      <p:sp>
        <p:nvSpPr>
          <p:cNvPr id="5" name="Footer Placeholder 4"/>
          <p:cNvSpPr>
            <a:spLocks noGrp="1"/>
          </p:cNvSpPr>
          <p:nvPr>
            <p:ph type="ftr" sz="quarter" idx="11"/>
            <p:custDataLst>
              <p:tags r:id="rId4"/>
            </p:custDataLst>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custDataLst>
              <p:tags r:id="rId5"/>
            </p:custDataLst>
          </p:nvPr>
        </p:nvSpPr>
        <p:spPr/>
        <p:txBody>
          <a:bodyPr/>
          <a:lstStyle/>
          <a:p>
            <a:pPr>
              <a:defRPr/>
            </a:pPr>
            <a:fld id="{601EE9E8-4134-49B0-9AA7-3089E6521627}"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custDataLst>
              <p:tags r:id="rId2"/>
            </p:custDataLst>
          </p:nvPr>
        </p:nvSpPr>
        <p:spPr>
          <a:xfrm>
            <a:off x="962960" y="2907387"/>
            <a:ext cx="10361851" cy="1500534"/>
          </a:xfrm>
        </p:spPr>
        <p:txBody>
          <a:bodyPr anchor="b"/>
          <a:lstStyle>
            <a:lvl1pPr marL="0" indent="0">
              <a:buNone/>
              <a:defRPr sz="2700">
                <a:solidFill>
                  <a:schemeClr val="tx1">
                    <a:tint val="75000"/>
                  </a:schemeClr>
                </a:solidFill>
              </a:defRPr>
            </a:lvl1pPr>
            <a:lvl2pPr marL="609600" indent="0">
              <a:buNone/>
              <a:defRPr sz="2400">
                <a:solidFill>
                  <a:schemeClr val="tx1">
                    <a:tint val="75000"/>
                  </a:schemeClr>
                </a:solidFill>
              </a:defRPr>
            </a:lvl2pPr>
            <a:lvl3pPr marL="1219200" indent="0">
              <a:buNone/>
              <a:defRPr sz="2200">
                <a:solidFill>
                  <a:schemeClr val="tx1">
                    <a:tint val="75000"/>
                  </a:schemeClr>
                </a:solidFill>
              </a:defRPr>
            </a:lvl3pPr>
            <a:lvl4pPr marL="1828800" indent="0">
              <a:buNone/>
              <a:defRPr sz="1900">
                <a:solidFill>
                  <a:schemeClr val="tx1">
                    <a:tint val="75000"/>
                  </a:schemeClr>
                </a:solidFill>
              </a:defRPr>
            </a:lvl4pPr>
            <a:lvl5pPr marL="2438400" indent="0">
              <a:buNone/>
              <a:defRPr sz="1900">
                <a:solidFill>
                  <a:schemeClr val="tx1">
                    <a:tint val="75000"/>
                  </a:schemeClr>
                </a:solidFill>
              </a:defRPr>
            </a:lvl5pPr>
            <a:lvl6pPr marL="3048000" indent="0">
              <a:buNone/>
              <a:defRPr sz="1900">
                <a:solidFill>
                  <a:schemeClr val="tx1">
                    <a:tint val="75000"/>
                  </a:schemeClr>
                </a:solidFill>
              </a:defRPr>
            </a:lvl6pPr>
            <a:lvl7pPr marL="3657600" indent="0">
              <a:buNone/>
              <a:defRPr sz="1900">
                <a:solidFill>
                  <a:schemeClr val="tx1">
                    <a:tint val="75000"/>
                  </a:schemeClr>
                </a:solidFill>
              </a:defRPr>
            </a:lvl7pPr>
            <a:lvl8pPr marL="4267200" indent="0">
              <a:buNone/>
              <a:defRPr sz="1900">
                <a:solidFill>
                  <a:schemeClr val="tx1">
                    <a:tint val="75000"/>
                  </a:schemeClr>
                </a:solidFill>
              </a:defRPr>
            </a:lvl8pPr>
            <a:lvl9pPr marL="4876800"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custDataLst>
              <p:tags r:id="rId3"/>
            </p:custDataLst>
          </p:nvPr>
        </p:nvSpPr>
        <p:spPr/>
        <p:txBody>
          <a:bodyPr/>
          <a:lstStyle/>
          <a:p>
            <a:pPr>
              <a:defRPr/>
            </a:pPr>
            <a:fld id="{814779EE-1E16-4CC5-A459-C716090F6017}" type="datetime1">
              <a:rPr lang="en-US" altLang="zh-CN" smtClean="0">
                <a:solidFill>
                  <a:prstClr val="black">
                    <a:tint val="75000"/>
                  </a:prstClr>
                </a:solidFill>
              </a:rPr>
              <a:t>5/2/2022</a:t>
            </a:fld>
            <a:endParaRPr lang="en-US">
              <a:solidFill>
                <a:prstClr val="black">
                  <a:tint val="75000"/>
                </a:prstClr>
              </a:solidFill>
            </a:endParaRPr>
          </a:p>
        </p:txBody>
      </p:sp>
      <p:sp>
        <p:nvSpPr>
          <p:cNvPr id="5" name="Footer Placeholder 4"/>
          <p:cNvSpPr>
            <a:spLocks noGrp="1"/>
          </p:cNvSpPr>
          <p:nvPr>
            <p:ph type="ftr" sz="quarter" idx="11"/>
            <p:custDataLst>
              <p:tags r:id="rId4"/>
            </p:custDataLst>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custDataLst>
              <p:tags r:id="rId5"/>
            </p:custDataLst>
          </p:nvPr>
        </p:nvSpPr>
        <p:spPr/>
        <p:txBody>
          <a:bodyPr/>
          <a:lstStyle/>
          <a:p>
            <a:pPr>
              <a:defRPr/>
            </a:pPr>
            <a:fld id="{601EE9E8-4134-49B0-9AA7-3089E6521627}"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a:t>Click to edit Master title style</a:t>
            </a:r>
          </a:p>
        </p:txBody>
      </p:sp>
      <p:sp>
        <p:nvSpPr>
          <p:cNvPr id="3" name="Content Placeholder 2"/>
          <p:cNvSpPr>
            <a:spLocks noGrp="1"/>
          </p:cNvSpPr>
          <p:nvPr>
            <p:ph sz="half" idx="1"/>
            <p:custDataLst>
              <p:tags r:id="rId2"/>
            </p:custDataLst>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custDataLst>
              <p:tags r:id="rId3"/>
            </p:custDataLst>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custDataLst>
              <p:tags r:id="rId4"/>
            </p:custDataLst>
          </p:nvPr>
        </p:nvSpPr>
        <p:spPr/>
        <p:txBody>
          <a:bodyPr/>
          <a:lstStyle/>
          <a:p>
            <a:pPr>
              <a:defRPr/>
            </a:pPr>
            <a:fld id="{A3311C9F-D64E-4824-A709-CF61DE4E0BDD}" type="datetime1">
              <a:rPr lang="en-US" altLang="zh-CN" smtClean="0">
                <a:solidFill>
                  <a:prstClr val="black">
                    <a:tint val="75000"/>
                  </a:prstClr>
                </a:solidFill>
              </a:rPr>
              <a:t>5/2/2022</a:t>
            </a:fld>
            <a:endParaRPr lang="en-US">
              <a:solidFill>
                <a:prstClr val="black">
                  <a:tint val="75000"/>
                </a:prstClr>
              </a:solidFill>
            </a:endParaRPr>
          </a:p>
        </p:txBody>
      </p:sp>
      <p:sp>
        <p:nvSpPr>
          <p:cNvPr id="6" name="Footer Placeholder 5"/>
          <p:cNvSpPr>
            <a:spLocks noGrp="1"/>
          </p:cNvSpPr>
          <p:nvPr>
            <p:ph type="ftr" sz="quarter" idx="11"/>
            <p:custDataLst>
              <p:tags r:id="rId5"/>
            </p:custDataLst>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custDataLst>
              <p:tags r:id="rId6"/>
            </p:custDataLst>
          </p:nvPr>
        </p:nvSpPr>
        <p:spPr/>
        <p:txBody>
          <a:bodyPr/>
          <a:lstStyle/>
          <a:p>
            <a:pPr>
              <a:defRPr/>
            </a:pPr>
            <a:fld id="{601EE9E8-4134-49B0-9AA7-3089E6521627}"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lvl1pPr>
              <a:defRPr/>
            </a:lvl1pPr>
          </a:lstStyle>
          <a:p>
            <a:r>
              <a:rPr lang="en-US"/>
              <a:t>Click to edit Master title style</a:t>
            </a:r>
          </a:p>
        </p:txBody>
      </p:sp>
      <p:sp>
        <p:nvSpPr>
          <p:cNvPr id="3" name="Text Placeholder 2"/>
          <p:cNvSpPr>
            <a:spLocks noGrp="1"/>
          </p:cNvSpPr>
          <p:nvPr>
            <p:ph type="body" idx="1"/>
            <p:custDataLst>
              <p:tags r:id="rId2"/>
            </p:custDataLst>
          </p:nvPr>
        </p:nvSpPr>
        <p:spPr>
          <a:xfrm>
            <a:off x="609522" y="1535469"/>
            <a:ext cx="5386216"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p>
        </p:txBody>
      </p:sp>
      <p:sp>
        <p:nvSpPr>
          <p:cNvPr id="4" name="Content Placeholder 3"/>
          <p:cNvSpPr>
            <a:spLocks noGrp="1"/>
          </p:cNvSpPr>
          <p:nvPr>
            <p:ph sz="half" idx="2"/>
            <p:custDataLst>
              <p:tags r:id="rId3"/>
            </p:custDataLst>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custDataLst>
              <p:tags r:id="rId4"/>
            </p:custDataLst>
          </p:nvPr>
        </p:nvSpPr>
        <p:spPr>
          <a:xfrm>
            <a:off x="6192567" y="1535469"/>
            <a:ext cx="5388332"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p>
        </p:txBody>
      </p:sp>
      <p:sp>
        <p:nvSpPr>
          <p:cNvPr id="6" name="Content Placeholder 5"/>
          <p:cNvSpPr>
            <a:spLocks noGrp="1"/>
          </p:cNvSpPr>
          <p:nvPr>
            <p:ph sz="quarter" idx="4"/>
            <p:custDataLst>
              <p:tags r:id="rId5"/>
            </p:custDataLst>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custDataLst>
              <p:tags r:id="rId6"/>
            </p:custDataLst>
          </p:nvPr>
        </p:nvSpPr>
        <p:spPr/>
        <p:txBody>
          <a:bodyPr/>
          <a:lstStyle/>
          <a:p>
            <a:pPr>
              <a:defRPr/>
            </a:pPr>
            <a:fld id="{0A4318BD-B3C6-4D4B-B871-C29490A2E55A}" type="datetime1">
              <a:rPr lang="en-US" altLang="zh-CN" smtClean="0">
                <a:solidFill>
                  <a:prstClr val="black">
                    <a:tint val="75000"/>
                  </a:prstClr>
                </a:solidFill>
              </a:rPr>
              <a:t>5/2/2022</a:t>
            </a:fld>
            <a:endParaRPr lang="en-US">
              <a:solidFill>
                <a:prstClr val="black">
                  <a:tint val="75000"/>
                </a:prstClr>
              </a:solidFill>
            </a:endParaRPr>
          </a:p>
        </p:txBody>
      </p:sp>
      <p:sp>
        <p:nvSpPr>
          <p:cNvPr id="8" name="Footer Placeholder 7"/>
          <p:cNvSpPr>
            <a:spLocks noGrp="1"/>
          </p:cNvSpPr>
          <p:nvPr>
            <p:ph type="ftr" sz="quarter" idx="11"/>
            <p:custDataLst>
              <p:tags r:id="rId7"/>
            </p:custDataLst>
          </p:nvPr>
        </p:nvSpPr>
        <p:spPr/>
        <p:txBody>
          <a:bodyPr/>
          <a:lstStyle/>
          <a:p>
            <a:pPr>
              <a:defRPr/>
            </a:pPr>
            <a:endParaRPr lang="en-US">
              <a:solidFill>
                <a:prstClr val="black">
                  <a:tint val="75000"/>
                </a:prstClr>
              </a:solidFill>
            </a:endParaRPr>
          </a:p>
        </p:txBody>
      </p:sp>
      <p:sp>
        <p:nvSpPr>
          <p:cNvPr id="9" name="Slide Number Placeholder 8"/>
          <p:cNvSpPr>
            <a:spLocks noGrp="1"/>
          </p:cNvSpPr>
          <p:nvPr>
            <p:ph type="sldNum" sz="quarter" idx="12"/>
            <p:custDataLst>
              <p:tags r:id="rId8"/>
            </p:custDataLst>
          </p:nvPr>
        </p:nvSpPr>
        <p:spPr/>
        <p:txBody>
          <a:bodyPr/>
          <a:lstStyle/>
          <a:p>
            <a:pPr>
              <a:defRPr/>
            </a:pPr>
            <a:fld id="{601EE9E8-4134-49B0-9AA7-3089E6521627}"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a:t>Click to edit Master title style</a:t>
            </a:r>
          </a:p>
        </p:txBody>
      </p:sp>
      <p:sp>
        <p:nvSpPr>
          <p:cNvPr id="3" name="Date Placeholder 2"/>
          <p:cNvSpPr>
            <a:spLocks noGrp="1"/>
          </p:cNvSpPr>
          <p:nvPr>
            <p:ph type="dt" sz="half" idx="10"/>
            <p:custDataLst>
              <p:tags r:id="rId2"/>
            </p:custDataLst>
          </p:nvPr>
        </p:nvSpPr>
        <p:spPr/>
        <p:txBody>
          <a:bodyPr/>
          <a:lstStyle/>
          <a:p>
            <a:pPr>
              <a:defRPr/>
            </a:pPr>
            <a:fld id="{E14CAFC4-799C-4CDE-B92B-8C262F06CF3E}" type="datetime1">
              <a:rPr lang="en-US" altLang="zh-CN" smtClean="0">
                <a:solidFill>
                  <a:prstClr val="black">
                    <a:tint val="75000"/>
                  </a:prstClr>
                </a:solidFill>
              </a:rPr>
              <a:t>5/2/2022</a:t>
            </a:fld>
            <a:endParaRPr lang="en-US">
              <a:solidFill>
                <a:prstClr val="black">
                  <a:tint val="75000"/>
                </a:prstClr>
              </a:solidFill>
            </a:endParaRPr>
          </a:p>
        </p:txBody>
      </p:sp>
      <p:sp>
        <p:nvSpPr>
          <p:cNvPr id="4" name="Footer Placeholder 3"/>
          <p:cNvSpPr>
            <a:spLocks noGrp="1"/>
          </p:cNvSpPr>
          <p:nvPr>
            <p:ph type="ftr" sz="quarter" idx="11"/>
            <p:custDataLst>
              <p:tags r:id="rId3"/>
            </p:custDataLst>
          </p:nvPr>
        </p:nvSpPr>
        <p:spPr/>
        <p:txBody>
          <a:bodyPr/>
          <a:lstStyle/>
          <a:p>
            <a:pPr>
              <a:defRPr/>
            </a:pPr>
            <a:endParaRPr lang="en-US">
              <a:solidFill>
                <a:prstClr val="black">
                  <a:tint val="75000"/>
                </a:prstClr>
              </a:solidFill>
            </a:endParaRPr>
          </a:p>
        </p:txBody>
      </p:sp>
      <p:sp>
        <p:nvSpPr>
          <p:cNvPr id="5" name="Slide Number Placeholder 4"/>
          <p:cNvSpPr>
            <a:spLocks noGrp="1"/>
          </p:cNvSpPr>
          <p:nvPr>
            <p:ph type="sldNum" sz="quarter" idx="12"/>
            <p:custDataLst>
              <p:tags r:id="rId4"/>
            </p:custDataLst>
          </p:nvPr>
        </p:nvSpPr>
        <p:spPr/>
        <p:txBody>
          <a:bodyPr/>
          <a:lstStyle/>
          <a:p>
            <a:pPr>
              <a:defRPr/>
            </a:pPr>
            <a:fld id="{601EE9E8-4134-49B0-9AA7-3089E6521627}"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970" y="0"/>
            <a:ext cx="12188472" cy="6859588"/>
          </a:xfrm>
          <a:prstGeom prst="rect">
            <a:avLst/>
          </a:prstGeom>
        </p:spPr>
      </p:pic>
      <p:pic>
        <p:nvPicPr>
          <p:cNvPr id="3" name="图片 2"/>
          <p:cNvPicPr>
            <a:picLocks noChangeAspect="1"/>
          </p:cNvPicPr>
          <p:nvPr userDrawn="1">
            <p:custDataLst>
              <p:tags r:id="rId2"/>
            </p:custDataLst>
          </p:nvPr>
        </p:nvPicPr>
        <p:blipFill>
          <a:blip r:embed="rId5">
            <a:lum bright="70000" contrast="-70000"/>
          </a:blip>
          <a:stretch>
            <a:fillRect/>
          </a:stretch>
        </p:blipFill>
        <p:spPr>
          <a:xfrm>
            <a:off x="4787" y="5049671"/>
            <a:ext cx="12182426" cy="180832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custDataLst>
              <p:tags r:id="rId2"/>
            </p:custDataLst>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custDataLst>
              <p:tags r:id="rId3"/>
            </p:custDataLst>
          </p:nvPr>
        </p:nvSpPr>
        <p:spPr>
          <a:xfrm>
            <a:off x="609524" y="1435437"/>
            <a:ext cx="4010562" cy="46921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p>
        </p:txBody>
      </p:sp>
      <p:sp>
        <p:nvSpPr>
          <p:cNvPr id="5" name="Date Placeholder 4"/>
          <p:cNvSpPr>
            <a:spLocks noGrp="1"/>
          </p:cNvSpPr>
          <p:nvPr>
            <p:ph type="dt" sz="half" idx="10"/>
            <p:custDataLst>
              <p:tags r:id="rId4"/>
            </p:custDataLst>
          </p:nvPr>
        </p:nvSpPr>
        <p:spPr/>
        <p:txBody>
          <a:bodyPr/>
          <a:lstStyle/>
          <a:p>
            <a:pPr>
              <a:defRPr/>
            </a:pPr>
            <a:fld id="{43C7FCF6-76BD-4495-B08F-4C059D2BA31F}" type="datetime1">
              <a:rPr lang="en-US" altLang="zh-CN" smtClean="0">
                <a:solidFill>
                  <a:prstClr val="black">
                    <a:tint val="75000"/>
                  </a:prstClr>
                </a:solidFill>
              </a:rPr>
              <a:t>5/2/2022</a:t>
            </a:fld>
            <a:endParaRPr lang="en-US">
              <a:solidFill>
                <a:prstClr val="black">
                  <a:tint val="75000"/>
                </a:prstClr>
              </a:solidFill>
            </a:endParaRPr>
          </a:p>
        </p:txBody>
      </p:sp>
      <p:sp>
        <p:nvSpPr>
          <p:cNvPr id="6" name="Footer Placeholder 5"/>
          <p:cNvSpPr>
            <a:spLocks noGrp="1"/>
          </p:cNvSpPr>
          <p:nvPr>
            <p:ph type="ftr" sz="quarter" idx="11"/>
            <p:custDataLst>
              <p:tags r:id="rId5"/>
            </p:custDataLst>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custDataLst>
              <p:tags r:id="rId6"/>
            </p:custDataLst>
          </p:nvPr>
        </p:nvSpPr>
        <p:spPr/>
        <p:txBody>
          <a:bodyPr/>
          <a:lstStyle/>
          <a:p>
            <a:pPr>
              <a:defRPr/>
            </a:pPr>
            <a:fld id="{601EE9E8-4134-49B0-9AA7-3089E6521627}"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custDataLst>
              <p:tags r:id="rId2"/>
            </p:custDataLst>
          </p:nvPr>
        </p:nvSpPr>
        <p:spPr>
          <a:xfrm>
            <a:off x="2389406" y="612918"/>
            <a:ext cx="7314248" cy="4115753"/>
          </a:xfrm>
        </p:spPr>
        <p:txBody>
          <a:bodyPr/>
          <a:lstStyle>
            <a:lvl1pPr marL="0" indent="0">
              <a:buNone/>
              <a:defRPr sz="4300"/>
            </a:lvl1pPr>
            <a:lvl2pPr marL="609600" indent="0">
              <a:buNone/>
              <a:defRPr sz="38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endParaRPr lang="en-US"/>
          </a:p>
        </p:txBody>
      </p:sp>
      <p:sp>
        <p:nvSpPr>
          <p:cNvPr id="4" name="Text Placeholder 3"/>
          <p:cNvSpPr>
            <a:spLocks noGrp="1"/>
          </p:cNvSpPr>
          <p:nvPr>
            <p:ph type="body" sz="half" idx="2"/>
            <p:custDataLst>
              <p:tags r:id="rId3"/>
            </p:custDataLst>
          </p:nvPr>
        </p:nvSpPr>
        <p:spPr>
          <a:xfrm>
            <a:off x="2389406" y="5368584"/>
            <a:ext cx="7314248" cy="8050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p>
        </p:txBody>
      </p:sp>
      <p:sp>
        <p:nvSpPr>
          <p:cNvPr id="5" name="Date Placeholder 4"/>
          <p:cNvSpPr>
            <a:spLocks noGrp="1"/>
          </p:cNvSpPr>
          <p:nvPr>
            <p:ph type="dt" sz="half" idx="10"/>
            <p:custDataLst>
              <p:tags r:id="rId4"/>
            </p:custDataLst>
          </p:nvPr>
        </p:nvSpPr>
        <p:spPr/>
        <p:txBody>
          <a:bodyPr/>
          <a:lstStyle/>
          <a:p>
            <a:pPr>
              <a:defRPr/>
            </a:pPr>
            <a:fld id="{E257577C-F53D-4BB9-9408-EB84DEB3CD80}" type="datetime1">
              <a:rPr lang="en-US" altLang="zh-CN" smtClean="0">
                <a:solidFill>
                  <a:prstClr val="black">
                    <a:tint val="75000"/>
                  </a:prstClr>
                </a:solidFill>
              </a:rPr>
              <a:t>5/2/2022</a:t>
            </a:fld>
            <a:endParaRPr lang="en-US">
              <a:solidFill>
                <a:prstClr val="black">
                  <a:tint val="75000"/>
                </a:prstClr>
              </a:solidFill>
            </a:endParaRPr>
          </a:p>
        </p:txBody>
      </p:sp>
      <p:sp>
        <p:nvSpPr>
          <p:cNvPr id="6" name="Footer Placeholder 5"/>
          <p:cNvSpPr>
            <a:spLocks noGrp="1"/>
          </p:cNvSpPr>
          <p:nvPr>
            <p:ph type="ftr" sz="quarter" idx="11"/>
            <p:custDataLst>
              <p:tags r:id="rId5"/>
            </p:custDataLst>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custDataLst>
              <p:tags r:id="rId6"/>
            </p:custDataLst>
          </p:nvPr>
        </p:nvSpPr>
        <p:spPr/>
        <p:txBody>
          <a:bodyPr/>
          <a:lstStyle/>
          <a:p>
            <a:pPr>
              <a:defRPr/>
            </a:pPr>
            <a:fld id="{601EE9E8-4134-49B0-9AA7-3089E6521627}"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a:t>Click to edit Master title style</a:t>
            </a:r>
          </a:p>
        </p:txBody>
      </p:sp>
      <p:sp>
        <p:nvSpPr>
          <p:cNvPr id="3" name="Vertical Text Placeholder 2"/>
          <p:cNvSpPr>
            <a:spLocks noGrp="1"/>
          </p:cNvSpPr>
          <p:nvPr>
            <p:ph type="body" orient="vert" idx="1"/>
            <p:custDataLst>
              <p:tags r:id="rId2"/>
            </p:custDataLst>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custDataLst>
              <p:tags r:id="rId3"/>
            </p:custDataLst>
          </p:nvPr>
        </p:nvSpPr>
        <p:spPr/>
        <p:txBody>
          <a:bodyPr/>
          <a:lstStyle/>
          <a:p>
            <a:pPr>
              <a:defRPr/>
            </a:pPr>
            <a:fld id="{77D58058-BD14-4845-947D-4A9B79A00D09}" type="datetime1">
              <a:rPr lang="en-US" altLang="zh-CN" smtClean="0">
                <a:solidFill>
                  <a:prstClr val="black">
                    <a:tint val="75000"/>
                  </a:prstClr>
                </a:solidFill>
              </a:rPr>
              <a:t>5/2/2022</a:t>
            </a:fld>
            <a:endParaRPr lang="en-US">
              <a:solidFill>
                <a:prstClr val="black">
                  <a:tint val="75000"/>
                </a:prstClr>
              </a:solidFill>
            </a:endParaRPr>
          </a:p>
        </p:txBody>
      </p:sp>
      <p:sp>
        <p:nvSpPr>
          <p:cNvPr id="5" name="Footer Placeholder 4"/>
          <p:cNvSpPr>
            <a:spLocks noGrp="1"/>
          </p:cNvSpPr>
          <p:nvPr>
            <p:ph type="ftr" sz="quarter" idx="11"/>
            <p:custDataLst>
              <p:tags r:id="rId4"/>
            </p:custDataLst>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custDataLst>
              <p:tags r:id="rId5"/>
            </p:custDataLst>
          </p:nvPr>
        </p:nvSpPr>
        <p:spPr/>
        <p:txBody>
          <a:bodyPr/>
          <a:lstStyle/>
          <a:p>
            <a:pPr>
              <a:defRPr/>
            </a:pPr>
            <a:fld id="{601EE9E8-4134-49B0-9AA7-3089E6521627}"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custDataLst>
              <p:tags r:id="rId1"/>
            </p:custDataLs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custDataLst>
              <p:tags r:id="rId2"/>
            </p:custDataLst>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custDataLst>
              <p:tags r:id="rId3"/>
            </p:custDataLst>
          </p:nvPr>
        </p:nvSpPr>
        <p:spPr/>
        <p:txBody>
          <a:bodyPr/>
          <a:lstStyle/>
          <a:p>
            <a:pPr>
              <a:defRPr/>
            </a:pPr>
            <a:fld id="{18ECB469-C949-4E3F-B0CB-0C15DA7B7F92}" type="datetime1">
              <a:rPr lang="en-US" altLang="zh-CN" smtClean="0">
                <a:solidFill>
                  <a:prstClr val="black">
                    <a:tint val="75000"/>
                  </a:prstClr>
                </a:solidFill>
              </a:rPr>
              <a:t>5/2/2022</a:t>
            </a:fld>
            <a:endParaRPr lang="en-US">
              <a:solidFill>
                <a:prstClr val="black">
                  <a:tint val="75000"/>
                </a:prstClr>
              </a:solidFill>
            </a:endParaRPr>
          </a:p>
        </p:txBody>
      </p:sp>
      <p:sp>
        <p:nvSpPr>
          <p:cNvPr id="5" name="Footer Placeholder 4"/>
          <p:cNvSpPr>
            <a:spLocks noGrp="1"/>
          </p:cNvSpPr>
          <p:nvPr>
            <p:ph type="ftr" sz="quarter" idx="11"/>
            <p:custDataLst>
              <p:tags r:id="rId4"/>
            </p:custDataLst>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custDataLst>
              <p:tags r:id="rId5"/>
            </p:custDataLst>
          </p:nvPr>
        </p:nvSpPr>
        <p:spPr/>
        <p:txBody>
          <a:bodyPr/>
          <a:lstStyle/>
          <a:p>
            <a:pPr>
              <a:defRPr/>
            </a:pPr>
            <a:fld id="{601EE9E8-4134-49B0-9AA7-3089E6521627}"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custDataLst>
              <p:tags r:id="rId1"/>
            </p:custDataLst>
          </p:nvPr>
        </p:nvSpPr>
        <p:spPr>
          <a:xfrm>
            <a:off x="914282" y="2130922"/>
            <a:ext cx="10361851" cy="1470365"/>
          </a:xfrm>
          <a:prstGeom prst="rect">
            <a:avLst/>
          </a:prstGeom>
        </p:spPr>
        <p:txBody>
          <a:bodyPr/>
          <a:lstStyle/>
          <a:p>
            <a:r>
              <a:rPr lang="en-US"/>
              <a:t>Click to edit Master title style</a:t>
            </a:r>
          </a:p>
        </p:txBody>
      </p:sp>
      <p:sp>
        <p:nvSpPr>
          <p:cNvPr id="3" name="Subtitle 2"/>
          <p:cNvSpPr>
            <a:spLocks noGrp="1"/>
          </p:cNvSpPr>
          <p:nvPr>
            <p:ph type="subTitle" idx="1"/>
            <p:custDataLst>
              <p:tags r:id="rId2"/>
            </p:custDataLst>
          </p:nvPr>
        </p:nvSpPr>
        <p:spPr>
          <a:xfrm>
            <a:off x="1828563" y="3887100"/>
            <a:ext cx="8533289" cy="1753006"/>
          </a:xfrm>
          <a:prstGeom prst="rect">
            <a:avLst/>
          </a:prstGeo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custDataLst>
              <p:tags r:id="rId3"/>
            </p:custDataLst>
          </p:nvPr>
        </p:nvSpPr>
        <p:spPr/>
        <p:txBody>
          <a:bodyPr/>
          <a:lstStyle/>
          <a:p>
            <a:pPr>
              <a:defRPr/>
            </a:pPr>
            <a:fld id="{406E9206-D2D6-4057-92D4-39C87A03E66D}" type="datetime1">
              <a:rPr lang="en-US" altLang="zh-CN" smtClean="0">
                <a:solidFill>
                  <a:prstClr val="black">
                    <a:tint val="75000"/>
                  </a:prstClr>
                </a:solidFill>
              </a:rPr>
              <a:t>5/2/2022</a:t>
            </a:fld>
            <a:endParaRPr lang="en-US">
              <a:solidFill>
                <a:prstClr val="black">
                  <a:tint val="75000"/>
                </a:prstClr>
              </a:solidFill>
            </a:endParaRPr>
          </a:p>
        </p:txBody>
      </p:sp>
      <p:sp>
        <p:nvSpPr>
          <p:cNvPr id="5" name="Footer Placeholder 4"/>
          <p:cNvSpPr>
            <a:spLocks noGrp="1"/>
          </p:cNvSpPr>
          <p:nvPr>
            <p:ph type="ftr" sz="quarter" idx="11"/>
            <p:custDataLst>
              <p:tags r:id="rId4"/>
            </p:custDataLst>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custDataLst>
              <p:tags r:id="rId5"/>
            </p:custDataLst>
          </p:nvPr>
        </p:nvSpPr>
        <p:spPr/>
        <p:txBody>
          <a:bodyPr/>
          <a:lstStyle/>
          <a:p>
            <a:pPr>
              <a:defRPr/>
            </a:pPr>
            <a:fld id="{601EE9E8-4134-49B0-9AA7-3089E6521627}"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custDataLst>
              <p:tags r:id="rId1"/>
            </p:custDataLst>
          </p:nvPr>
        </p:nvPicPr>
        <p:blipFill>
          <a:blip r:embed="rId3">
            <a:extLst>
              <a:ext uri="{28A0092B-C50C-407E-A947-70E740481C1C}">
                <a14:useLocalDpi xmlns:a14="http://schemas.microsoft.com/office/drawing/2010/main" val="0"/>
              </a:ext>
            </a:extLst>
          </a:blip>
          <a:stretch>
            <a:fillRect/>
          </a:stretch>
        </p:blipFill>
        <p:spPr>
          <a:xfrm>
            <a:off x="970" y="0"/>
            <a:ext cx="12188472" cy="6859588"/>
          </a:xfrm>
          <a:prstGeom prst="rect">
            <a:avLst/>
          </a:prstGeom>
        </p:spPr>
      </p:pic>
      <p:pic>
        <p:nvPicPr>
          <p:cNvPr id="9" name="图片 8" descr="浅水印小"/>
          <p:cNvPicPr>
            <a:picLocks noChangeAspect="1"/>
          </p:cNvPicPr>
          <p:nvPr userDrawn="1"/>
        </p:nvPicPr>
        <p:blipFill>
          <a:blip r:embed="rId4"/>
          <a:stretch>
            <a:fillRect/>
          </a:stretch>
        </p:blipFill>
        <p:spPr>
          <a:xfrm>
            <a:off x="9753600" y="6355715"/>
            <a:ext cx="2108200" cy="2921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custDataLst>
              <p:tags r:id="rId1"/>
            </p:custDataLst>
          </p:nvPr>
        </p:nvPicPr>
        <p:blipFill>
          <a:blip r:embed="rId10">
            <a:extLst>
              <a:ext uri="{28A0092B-C50C-407E-A947-70E740481C1C}">
                <a14:useLocalDpi xmlns:a14="http://schemas.microsoft.com/office/drawing/2010/main" val="0"/>
              </a:ext>
            </a:extLst>
          </a:blip>
          <a:stretch>
            <a:fillRect/>
          </a:stretch>
        </p:blipFill>
        <p:spPr>
          <a:xfrm>
            <a:off x="970" y="0"/>
            <a:ext cx="12188472" cy="6859588"/>
          </a:xfrm>
          <a:prstGeom prst="rect">
            <a:avLst/>
          </a:prstGeom>
        </p:spPr>
      </p:pic>
      <p:pic>
        <p:nvPicPr>
          <p:cNvPr id="3" name="图片 2"/>
          <p:cNvPicPr>
            <a:picLocks noChangeAspect="1"/>
          </p:cNvPicPr>
          <p:nvPr userDrawn="1">
            <p:custDataLst>
              <p:tags r:id="rId2"/>
            </p:custDataLst>
          </p:nvPr>
        </p:nvPicPr>
        <p:blipFill>
          <a:blip r:embed="rId11">
            <a:lum bright="70000" contrast="-70000"/>
          </a:blip>
          <a:stretch>
            <a:fillRect/>
          </a:stretch>
        </p:blipFill>
        <p:spPr>
          <a:xfrm>
            <a:off x="4787" y="5049671"/>
            <a:ext cx="12182426" cy="1808329"/>
          </a:xfrm>
          <a:prstGeom prst="rect">
            <a:avLst/>
          </a:prstGeom>
        </p:spPr>
      </p:pic>
      <p:grpSp>
        <p:nvGrpSpPr>
          <p:cNvPr id="4" name="组合 3"/>
          <p:cNvGrpSpPr/>
          <p:nvPr userDrawn="1">
            <p:custDataLst>
              <p:tags r:id="rId3"/>
            </p:custDataLst>
          </p:nvPr>
        </p:nvGrpSpPr>
        <p:grpSpPr>
          <a:xfrm>
            <a:off x="180525" y="61266"/>
            <a:ext cx="8842679" cy="864084"/>
            <a:chOff x="2165340" y="159756"/>
            <a:chExt cx="8842679" cy="864084"/>
          </a:xfrm>
        </p:grpSpPr>
        <p:sp>
          <p:nvSpPr>
            <p:cNvPr id="5" name="矩形 11"/>
            <p:cNvSpPr>
              <a:spLocks noChangeArrowheads="1"/>
            </p:cNvSpPr>
            <p:nvPr>
              <p:custDataLst>
                <p:tags r:id="rId7"/>
              </p:custDataLst>
            </p:nvPr>
          </p:nvSpPr>
          <p:spPr bwMode="auto">
            <a:xfrm>
              <a:off x="3536940" y="159756"/>
              <a:ext cx="4144645" cy="706755"/>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algn="l">
                <a:buClrTx/>
                <a:buSzTx/>
                <a:buFontTx/>
              </a:pPr>
              <a:r>
                <a:rPr lang="zh-CN" altLang="en-US" sz="4000" b="1">
                  <a:solidFill>
                    <a:srgbClr val="FF0000"/>
                  </a:solidFill>
                  <a:latin typeface="微软雅黑" panose="020B0503020204020204" pitchFamily="34" charset="-122"/>
                  <a:ea typeface="微软雅黑" panose="020B0503020204020204" pitchFamily="34" charset="-122"/>
                  <a:sym typeface="+mn-ea"/>
                </a:rPr>
                <a:t>行  省  制  度</a:t>
              </a:r>
            </a:p>
          </p:txBody>
        </p:sp>
        <p:pic>
          <p:nvPicPr>
            <p:cNvPr id="6" name="图片 28" descr="C_108.jpg"/>
            <p:cNvPicPr>
              <a:picLocks noChangeAspect="1"/>
            </p:cNvPicPr>
            <p:nvPr>
              <p:custDataLst>
                <p:tags r:id="rId8"/>
              </p:custDataLst>
            </p:nvPr>
          </p:nvPicPr>
          <p:blipFill>
            <a:blip r:embed="rId12">
              <a:clrChange>
                <a:clrFrom>
                  <a:srgbClr val="FFFFFF"/>
                </a:clrFrom>
                <a:clrTo>
                  <a:srgbClr val="FFFFFF">
                    <a:alpha val="0"/>
                  </a:srgbClr>
                </a:clrTo>
              </a:clrChange>
              <a:extLst>
                <a:ext uri="{BEBA8EAE-BF5A-486C-A8C5-ECC9F3942E4B}">
                  <a14:imgProps xmlns:a14="http://schemas.microsoft.com/office/drawing/2010/main">
                    <a14:imgLayer r:embed="rId13">
                      <a14:imgEffect>
                        <a14:brightnessContrast bright="10000" contrast="-15000"/>
                      </a14:imgEffect>
                    </a14:imgLayer>
                  </a14:imgProps>
                </a:ext>
              </a:extLst>
            </a:blip>
            <a:stretch>
              <a:fillRect/>
            </a:stretch>
          </p:blipFill>
          <p:spPr bwMode="auto">
            <a:xfrm>
              <a:off x="2165340" y="841177"/>
              <a:ext cx="8842679" cy="1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p:cNvPicPr>
            <a:picLocks noChangeAspect="1"/>
          </p:cNvPicPr>
          <p:nvPr userDrawn="1">
            <p:custDataLst>
              <p:tags r:id="rId4"/>
            </p:custDataLst>
          </p:nvPr>
        </p:nvPicPr>
        <p:blipFill>
          <a:blip r:embed="rId14"/>
          <a:stretch>
            <a:fillRect/>
          </a:stretch>
        </p:blipFill>
        <p:spPr>
          <a:xfrm>
            <a:off x="0" y="-92471"/>
            <a:ext cx="1551982" cy="1379539"/>
          </a:xfrm>
          <a:prstGeom prst="rect">
            <a:avLst/>
          </a:prstGeom>
        </p:spPr>
      </p:pic>
      <p:sp>
        <p:nvSpPr>
          <p:cNvPr id="8" name="文本框 7"/>
          <p:cNvSpPr txBox="1"/>
          <p:nvPr userDrawn="1">
            <p:custDataLst>
              <p:tags r:id="rId5"/>
            </p:custDataLst>
          </p:nvPr>
        </p:nvSpPr>
        <p:spPr>
          <a:xfrm>
            <a:off x="426037" y="220381"/>
            <a:ext cx="639635" cy="645160"/>
          </a:xfrm>
          <a:prstGeom prst="rect">
            <a:avLst/>
          </a:prstGeom>
          <a:noFill/>
        </p:spPr>
        <p:txBody>
          <a:bodyPr wrap="square">
            <a:spAutoFit/>
          </a:bodyPr>
          <a:lstStyle/>
          <a:p>
            <a:pPr lvl="0" algn="l">
              <a:buClrTx/>
              <a:buSzTx/>
              <a:buFontTx/>
            </a:pPr>
            <a:r>
              <a:rPr lang="zh-CN" altLang="en-US" sz="3600" b="1" spc="600" noProof="0">
                <a:ln>
                  <a:noFill/>
                </a:ln>
                <a:solidFill>
                  <a:srgbClr val="C00000"/>
                </a:solidFill>
                <a:effectLst/>
                <a:uLnTx/>
                <a:uFillTx/>
                <a:latin typeface="微软雅黑" panose="020B0503020204020204" pitchFamily="34" charset="-122"/>
                <a:ea typeface="微软雅黑" panose="020B0503020204020204" pitchFamily="34" charset="-122"/>
                <a:sym typeface="+mn-ea"/>
              </a:rPr>
              <a:t>贰</a:t>
            </a:r>
          </a:p>
        </p:txBody>
      </p:sp>
      <p:pic>
        <p:nvPicPr>
          <p:cNvPr id="69" name="图片 68" descr="图片包含 动物, 鸟, 水鸟&#10;&#10;描述已自动生成"/>
          <p:cNvPicPr>
            <a:picLocks noChangeAspect="1"/>
          </p:cNvPicPr>
          <p:nvPr userDrawn="1">
            <p:custDataLst>
              <p:tags r:id="rId6"/>
            </p:custDataLst>
          </p:nvPr>
        </p:nvPicPr>
        <p:blipFill>
          <a:blip r:embed="rId15"/>
          <a:stretch>
            <a:fillRect/>
          </a:stretch>
        </p:blipFill>
        <p:spPr>
          <a:xfrm>
            <a:off x="10407388" y="0"/>
            <a:ext cx="1783025" cy="1783025"/>
          </a:xfrm>
          <a:prstGeom prst="rect">
            <a:avLst/>
          </a:prstGeom>
        </p:spPr>
      </p:pic>
      <p:pic>
        <p:nvPicPr>
          <p:cNvPr id="9" name="图片 8" descr="浅水印小"/>
          <p:cNvPicPr>
            <a:picLocks noChangeAspect="1"/>
          </p:cNvPicPr>
          <p:nvPr userDrawn="1"/>
        </p:nvPicPr>
        <p:blipFill>
          <a:blip r:embed="rId16"/>
          <a:stretch>
            <a:fillRect/>
          </a:stretch>
        </p:blipFill>
        <p:spPr>
          <a:xfrm>
            <a:off x="9753600" y="6355715"/>
            <a:ext cx="2108200" cy="2921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custDataLst>
              <p:tags r:id="rId1"/>
            </p:custDataLst>
          </p:nvPr>
        </p:nvPicPr>
        <p:blipFill>
          <a:blip r:embed="rId10">
            <a:extLst>
              <a:ext uri="{28A0092B-C50C-407E-A947-70E740481C1C}">
                <a14:useLocalDpi xmlns:a14="http://schemas.microsoft.com/office/drawing/2010/main" val="0"/>
              </a:ext>
            </a:extLst>
          </a:blip>
          <a:stretch>
            <a:fillRect/>
          </a:stretch>
        </p:blipFill>
        <p:spPr>
          <a:xfrm>
            <a:off x="970" y="0"/>
            <a:ext cx="12188472" cy="6859588"/>
          </a:xfrm>
          <a:prstGeom prst="rect">
            <a:avLst/>
          </a:prstGeom>
        </p:spPr>
      </p:pic>
      <p:pic>
        <p:nvPicPr>
          <p:cNvPr id="3" name="图片 2"/>
          <p:cNvPicPr>
            <a:picLocks noChangeAspect="1"/>
          </p:cNvPicPr>
          <p:nvPr userDrawn="1">
            <p:custDataLst>
              <p:tags r:id="rId2"/>
            </p:custDataLst>
          </p:nvPr>
        </p:nvPicPr>
        <p:blipFill>
          <a:blip r:embed="rId11">
            <a:lum bright="70000" contrast="-70000"/>
          </a:blip>
          <a:stretch>
            <a:fillRect/>
          </a:stretch>
        </p:blipFill>
        <p:spPr>
          <a:xfrm>
            <a:off x="4787" y="5049671"/>
            <a:ext cx="12182426" cy="1808329"/>
          </a:xfrm>
          <a:prstGeom prst="rect">
            <a:avLst/>
          </a:prstGeom>
        </p:spPr>
      </p:pic>
      <p:grpSp>
        <p:nvGrpSpPr>
          <p:cNvPr id="4" name="组合 3"/>
          <p:cNvGrpSpPr/>
          <p:nvPr userDrawn="1">
            <p:custDataLst>
              <p:tags r:id="rId3"/>
            </p:custDataLst>
          </p:nvPr>
        </p:nvGrpSpPr>
        <p:grpSpPr>
          <a:xfrm>
            <a:off x="180525" y="91746"/>
            <a:ext cx="8842679" cy="1322070"/>
            <a:chOff x="2165340" y="190236"/>
            <a:chExt cx="8842679" cy="1322070"/>
          </a:xfrm>
        </p:grpSpPr>
        <p:sp>
          <p:nvSpPr>
            <p:cNvPr id="5" name="矩形 11"/>
            <p:cNvSpPr>
              <a:spLocks noChangeArrowheads="1"/>
            </p:cNvSpPr>
            <p:nvPr>
              <p:custDataLst>
                <p:tags r:id="rId7"/>
              </p:custDataLst>
            </p:nvPr>
          </p:nvSpPr>
          <p:spPr bwMode="auto">
            <a:xfrm>
              <a:off x="3536940" y="190236"/>
              <a:ext cx="4650105" cy="1322070"/>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algn="l">
                <a:buClrTx/>
                <a:buSzTx/>
                <a:buFontTx/>
              </a:pPr>
              <a:r>
                <a:rPr lang="zh-CN" altLang="en-US" sz="4000" b="1" dirty="0">
                  <a:solidFill>
                    <a:srgbClr val="FF0000"/>
                  </a:solidFill>
                  <a:latin typeface="微软雅黑" panose="020B0503020204020204" pitchFamily="34" charset="-122"/>
                  <a:ea typeface="微软雅黑" panose="020B0503020204020204" pitchFamily="34" charset="-122"/>
                  <a:sym typeface="+mn-ea"/>
                </a:rPr>
                <a:t>元朝对边疆地区的管辖</a:t>
              </a:r>
            </a:p>
          </p:txBody>
        </p:sp>
        <p:pic>
          <p:nvPicPr>
            <p:cNvPr id="6" name="图片 28" descr="C_108.jpg"/>
            <p:cNvPicPr>
              <a:picLocks noChangeAspect="1"/>
            </p:cNvPicPr>
            <p:nvPr>
              <p:custDataLst>
                <p:tags r:id="rId8"/>
              </p:custDataLst>
            </p:nvPr>
          </p:nvPicPr>
          <p:blipFill>
            <a:blip r:embed="rId12">
              <a:clrChange>
                <a:clrFrom>
                  <a:srgbClr val="FFFFFF"/>
                </a:clrFrom>
                <a:clrTo>
                  <a:srgbClr val="FFFFFF">
                    <a:alpha val="0"/>
                  </a:srgbClr>
                </a:clrTo>
              </a:clrChange>
              <a:extLst>
                <a:ext uri="{BEBA8EAE-BF5A-486C-A8C5-ECC9F3942E4B}">
                  <a14:imgProps xmlns:a14="http://schemas.microsoft.com/office/drawing/2010/main">
                    <a14:imgLayer r:embed="rId13">
                      <a14:imgEffect>
                        <a14:brightnessContrast bright="10000" contrast="-15000"/>
                      </a14:imgEffect>
                    </a14:imgLayer>
                  </a14:imgProps>
                </a:ext>
              </a:extLst>
            </a:blip>
            <a:stretch>
              <a:fillRect/>
            </a:stretch>
          </p:blipFill>
          <p:spPr bwMode="auto">
            <a:xfrm>
              <a:off x="2165340" y="841177"/>
              <a:ext cx="8842679" cy="1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p:cNvPicPr>
            <a:picLocks noChangeAspect="1"/>
          </p:cNvPicPr>
          <p:nvPr userDrawn="1">
            <p:custDataLst>
              <p:tags r:id="rId4"/>
            </p:custDataLst>
          </p:nvPr>
        </p:nvPicPr>
        <p:blipFill>
          <a:blip r:embed="rId14"/>
          <a:stretch>
            <a:fillRect/>
          </a:stretch>
        </p:blipFill>
        <p:spPr>
          <a:xfrm>
            <a:off x="0" y="-92471"/>
            <a:ext cx="1551982" cy="1379539"/>
          </a:xfrm>
          <a:prstGeom prst="rect">
            <a:avLst/>
          </a:prstGeom>
        </p:spPr>
      </p:pic>
      <p:sp>
        <p:nvSpPr>
          <p:cNvPr id="8" name="文本框 7"/>
          <p:cNvSpPr txBox="1"/>
          <p:nvPr userDrawn="1">
            <p:custDataLst>
              <p:tags r:id="rId5"/>
            </p:custDataLst>
          </p:nvPr>
        </p:nvSpPr>
        <p:spPr>
          <a:xfrm>
            <a:off x="398732" y="154976"/>
            <a:ext cx="639635" cy="645160"/>
          </a:xfrm>
          <a:prstGeom prst="rect">
            <a:avLst/>
          </a:prstGeom>
          <a:noFill/>
        </p:spPr>
        <p:txBody>
          <a:bodyPr wrap="square">
            <a:spAutoFit/>
          </a:bodyPr>
          <a:lstStyle/>
          <a:p>
            <a:pPr lvl="0" algn="l">
              <a:buClrTx/>
              <a:buSzTx/>
              <a:buFontTx/>
            </a:pPr>
            <a:r>
              <a:rPr lang="zh-CN" altLang="en-US" sz="3600" b="1" spc="600" noProof="0">
                <a:ln>
                  <a:noFill/>
                </a:ln>
                <a:solidFill>
                  <a:srgbClr val="C00000"/>
                </a:solidFill>
                <a:effectLst/>
                <a:uLnTx/>
                <a:uFillTx/>
                <a:latin typeface="微软雅黑" panose="020B0503020204020204" pitchFamily="34" charset="-122"/>
                <a:ea typeface="微软雅黑" panose="020B0503020204020204" pitchFamily="34" charset="-122"/>
                <a:sym typeface="+mn-ea"/>
              </a:rPr>
              <a:t>叁</a:t>
            </a:r>
          </a:p>
        </p:txBody>
      </p:sp>
      <p:pic>
        <p:nvPicPr>
          <p:cNvPr id="31" name="图片 30" descr="图片包含 雨伞, 配件, 打开, 户外&#10;&#10;描述已自动生成"/>
          <p:cNvPicPr>
            <a:picLocks noChangeAspect="1"/>
          </p:cNvPicPr>
          <p:nvPr userDrawn="1">
            <p:custDataLst>
              <p:tags r:id="rId6"/>
            </p:custDataLst>
          </p:nvPr>
        </p:nvPicPr>
        <p:blipFill>
          <a:blip r:embed="rId15"/>
          <a:stretch>
            <a:fillRect/>
          </a:stretch>
        </p:blipFill>
        <p:spPr>
          <a:xfrm>
            <a:off x="10855960" y="91440"/>
            <a:ext cx="1154430" cy="1154430"/>
          </a:xfrm>
          <a:prstGeom prst="rect">
            <a:avLst/>
          </a:prstGeom>
        </p:spPr>
      </p:pic>
      <p:pic>
        <p:nvPicPr>
          <p:cNvPr id="9" name="图片 8" descr="浅水印小"/>
          <p:cNvPicPr>
            <a:picLocks noChangeAspect="1"/>
          </p:cNvPicPr>
          <p:nvPr userDrawn="1"/>
        </p:nvPicPr>
        <p:blipFill>
          <a:blip r:embed="rId16"/>
          <a:stretch>
            <a:fillRect/>
          </a:stretch>
        </p:blipFill>
        <p:spPr>
          <a:xfrm>
            <a:off x="9753600" y="6355715"/>
            <a:ext cx="2108200" cy="2921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1000"/>
                                        <p:tgtEl>
                                          <p:spTgt spid="31"/>
                                        </p:tgtEl>
                                      </p:cBhvr>
                                    </p:animEffect>
                                    <p:anim calcmode="lin" valueType="num">
                                      <p:cBhvr>
                                        <p:cTn id="12" dur="1000" fill="hold"/>
                                        <p:tgtEl>
                                          <p:spTgt spid="31"/>
                                        </p:tgtEl>
                                        <p:attrNameLst>
                                          <p:attrName>ppt_x</p:attrName>
                                        </p:attrNameLst>
                                      </p:cBhvr>
                                      <p:tavLst>
                                        <p:tav tm="0">
                                          <p:val>
                                            <p:strVal val="#ppt_x"/>
                                          </p:val>
                                        </p:tav>
                                        <p:tav tm="100000">
                                          <p:val>
                                            <p:strVal val="#ppt_x"/>
                                          </p:val>
                                        </p:tav>
                                      </p:tavLst>
                                    </p:anim>
                                    <p:anim calcmode="lin" valueType="num">
                                      <p:cBhvr>
                                        <p:cTn id="13"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custDataLst>
              <p:tags r:id="rId1"/>
            </p:custDataLst>
          </p:nvPr>
        </p:nvPicPr>
        <p:blipFill>
          <a:blip r:embed="rId11">
            <a:extLst>
              <a:ext uri="{28A0092B-C50C-407E-A947-70E740481C1C}">
                <a14:useLocalDpi xmlns:a14="http://schemas.microsoft.com/office/drawing/2010/main" val="0"/>
              </a:ext>
            </a:extLst>
          </a:blip>
          <a:stretch>
            <a:fillRect/>
          </a:stretch>
        </p:blipFill>
        <p:spPr>
          <a:xfrm>
            <a:off x="970" y="0"/>
            <a:ext cx="12188472" cy="6859588"/>
          </a:xfrm>
          <a:prstGeom prst="rect">
            <a:avLst/>
          </a:prstGeom>
        </p:spPr>
      </p:pic>
      <p:pic>
        <p:nvPicPr>
          <p:cNvPr id="3" name="图片 2"/>
          <p:cNvPicPr>
            <a:picLocks noChangeAspect="1"/>
          </p:cNvPicPr>
          <p:nvPr userDrawn="1">
            <p:custDataLst>
              <p:tags r:id="rId2"/>
            </p:custDataLst>
          </p:nvPr>
        </p:nvPicPr>
        <p:blipFill>
          <a:blip r:embed="rId12">
            <a:lum bright="70000" contrast="-70000"/>
          </a:blip>
          <a:stretch>
            <a:fillRect/>
          </a:stretch>
        </p:blipFill>
        <p:spPr>
          <a:xfrm>
            <a:off x="4787" y="5049671"/>
            <a:ext cx="12182426" cy="1808329"/>
          </a:xfrm>
          <a:prstGeom prst="rect">
            <a:avLst/>
          </a:prstGeom>
        </p:spPr>
      </p:pic>
      <p:grpSp>
        <p:nvGrpSpPr>
          <p:cNvPr id="4" name="组合 3"/>
          <p:cNvGrpSpPr/>
          <p:nvPr userDrawn="1">
            <p:custDataLst>
              <p:tags r:id="rId3"/>
            </p:custDataLst>
          </p:nvPr>
        </p:nvGrpSpPr>
        <p:grpSpPr>
          <a:xfrm>
            <a:off x="190685" y="23801"/>
            <a:ext cx="8842679" cy="901549"/>
            <a:chOff x="2165340" y="122291"/>
            <a:chExt cx="8842679" cy="901549"/>
          </a:xfrm>
        </p:grpSpPr>
        <p:sp>
          <p:nvSpPr>
            <p:cNvPr id="5" name="矩形 11"/>
            <p:cNvSpPr>
              <a:spLocks noChangeArrowheads="1"/>
            </p:cNvSpPr>
            <p:nvPr>
              <p:custDataLst>
                <p:tags r:id="rId8"/>
              </p:custDataLst>
            </p:nvPr>
          </p:nvSpPr>
          <p:spPr bwMode="auto">
            <a:xfrm>
              <a:off x="3288655" y="122291"/>
              <a:ext cx="3262630" cy="706755"/>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algn="l">
                <a:buClrTx/>
                <a:buSzTx/>
                <a:buFontTx/>
              </a:pPr>
              <a:r>
                <a:rPr lang="zh-CN" altLang="en-US" sz="4000" b="1">
                  <a:solidFill>
                    <a:srgbClr val="FF0000"/>
                  </a:solidFill>
                  <a:latin typeface="微软雅黑" panose="020B0503020204020204" pitchFamily="34" charset="-122"/>
                  <a:ea typeface="微软雅黑" panose="020B0503020204020204" pitchFamily="34" charset="-122"/>
                  <a:sym typeface="+mn-ea"/>
                </a:rPr>
                <a:t>王安石变法</a:t>
              </a:r>
            </a:p>
          </p:txBody>
        </p:sp>
        <p:pic>
          <p:nvPicPr>
            <p:cNvPr id="6" name="图片 28" descr="C_108.jpg"/>
            <p:cNvPicPr>
              <a:picLocks noChangeAspect="1"/>
            </p:cNvPicPr>
            <p:nvPr>
              <p:custDataLst>
                <p:tags r:id="rId9"/>
              </p:custDataLst>
            </p:nvPr>
          </p:nvPicPr>
          <p:blipFill>
            <a:blip r:embed="rId13">
              <a:clrChange>
                <a:clrFrom>
                  <a:srgbClr val="FFFFFF"/>
                </a:clrFrom>
                <a:clrTo>
                  <a:srgbClr val="FFFFFF">
                    <a:alpha val="0"/>
                  </a:srgbClr>
                </a:clrTo>
              </a:clrChange>
              <a:extLst>
                <a:ext uri="{BEBA8EAE-BF5A-486C-A8C5-ECC9F3942E4B}">
                  <a14:imgProps xmlns:a14="http://schemas.microsoft.com/office/drawing/2010/main">
                    <a14:imgLayer r:embed="rId14">
                      <a14:imgEffect>
                        <a14:brightnessContrast bright="10000" contrast="-15000"/>
                      </a14:imgEffect>
                    </a14:imgLayer>
                  </a14:imgProps>
                </a:ext>
              </a:extLst>
            </a:blip>
            <a:stretch>
              <a:fillRect/>
            </a:stretch>
          </p:blipFill>
          <p:spPr bwMode="auto">
            <a:xfrm>
              <a:off x="2165340" y="841177"/>
              <a:ext cx="8842679" cy="1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p:cNvPicPr>
            <a:picLocks noChangeAspect="1"/>
          </p:cNvPicPr>
          <p:nvPr userDrawn="1">
            <p:custDataLst>
              <p:tags r:id="rId4"/>
            </p:custDataLst>
          </p:nvPr>
        </p:nvPicPr>
        <p:blipFill>
          <a:blip r:embed="rId15"/>
          <a:stretch>
            <a:fillRect/>
          </a:stretch>
        </p:blipFill>
        <p:spPr>
          <a:xfrm>
            <a:off x="0" y="-92471"/>
            <a:ext cx="1551982" cy="1379539"/>
          </a:xfrm>
          <a:prstGeom prst="rect">
            <a:avLst/>
          </a:prstGeom>
        </p:spPr>
      </p:pic>
      <p:sp>
        <p:nvSpPr>
          <p:cNvPr id="8" name="文本框 7"/>
          <p:cNvSpPr txBox="1"/>
          <p:nvPr userDrawn="1">
            <p:custDataLst>
              <p:tags r:id="rId5"/>
            </p:custDataLst>
          </p:nvPr>
        </p:nvSpPr>
        <p:spPr>
          <a:xfrm>
            <a:off x="455882" y="194981"/>
            <a:ext cx="639635" cy="645160"/>
          </a:xfrm>
          <a:prstGeom prst="rect">
            <a:avLst/>
          </a:prstGeom>
          <a:noFill/>
        </p:spPr>
        <p:txBody>
          <a:bodyPr wrap="square">
            <a:spAutoFit/>
          </a:bodyPr>
          <a:lstStyle/>
          <a:p>
            <a:pPr lvl="0" algn="l">
              <a:buClrTx/>
              <a:buSzTx/>
              <a:buFontTx/>
            </a:pPr>
            <a:r>
              <a:rPr lang="zh-CN" altLang="en-US" sz="3600" b="1" spc="600" noProof="0">
                <a:ln>
                  <a:noFill/>
                </a:ln>
                <a:solidFill>
                  <a:srgbClr val="C00000"/>
                </a:solidFill>
                <a:effectLst/>
                <a:uLnTx/>
                <a:uFillTx/>
                <a:latin typeface="微软雅黑" panose="020B0503020204020204" pitchFamily="34" charset="-122"/>
                <a:ea typeface="微软雅黑" panose="020B0503020204020204" pitchFamily="34" charset="-122"/>
                <a:sym typeface="+mn-ea"/>
              </a:rPr>
              <a:t>肆</a:t>
            </a:r>
          </a:p>
        </p:txBody>
      </p:sp>
      <p:pic>
        <p:nvPicPr>
          <p:cNvPr id="28" name="图片 27"/>
          <p:cNvPicPr>
            <a:picLocks noChangeAspect="1"/>
          </p:cNvPicPr>
          <p:nvPr userDrawn="1">
            <p:custDataLst>
              <p:tags r:id="rId6"/>
            </p:custDataLst>
          </p:nvPr>
        </p:nvPicPr>
        <p:blipFill>
          <a:blip r:embed="rId16"/>
          <a:stretch>
            <a:fillRect/>
          </a:stretch>
        </p:blipFill>
        <p:spPr>
          <a:xfrm rot="1001355">
            <a:off x="9340314" y="1132361"/>
            <a:ext cx="3638408" cy="6313888"/>
          </a:xfrm>
          <a:prstGeom prst="rect">
            <a:avLst/>
          </a:prstGeom>
        </p:spPr>
      </p:pic>
      <p:pic>
        <p:nvPicPr>
          <p:cNvPr id="9" name="图片 8" descr="梅花"/>
          <p:cNvPicPr>
            <a:picLocks noChangeAspect="1"/>
          </p:cNvPicPr>
          <p:nvPr userDrawn="1">
            <p:custDataLst>
              <p:tags r:id="rId7"/>
            </p:custDataLst>
          </p:nvPr>
        </p:nvPicPr>
        <p:blipFill>
          <a:blip r:embed="rId17"/>
          <a:stretch>
            <a:fillRect/>
          </a:stretch>
        </p:blipFill>
        <p:spPr>
          <a:xfrm flipH="1">
            <a:off x="9662795" y="-17145"/>
            <a:ext cx="2542540" cy="1362710"/>
          </a:xfrm>
          <a:prstGeom prst="rect">
            <a:avLst/>
          </a:prstGeom>
        </p:spPr>
      </p:pic>
      <p:pic>
        <p:nvPicPr>
          <p:cNvPr id="10" name="图片 9" descr="浅水印小"/>
          <p:cNvPicPr>
            <a:picLocks noChangeAspect="1"/>
          </p:cNvPicPr>
          <p:nvPr userDrawn="1"/>
        </p:nvPicPr>
        <p:blipFill>
          <a:blip r:embed="rId18"/>
          <a:stretch>
            <a:fillRect/>
          </a:stretch>
        </p:blipFill>
        <p:spPr>
          <a:xfrm>
            <a:off x="9753600" y="6355715"/>
            <a:ext cx="2108200" cy="2921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1000"/>
                                        <p:tgtEl>
                                          <p:spTgt spid="28"/>
                                        </p:tgtEl>
                                      </p:cBhvr>
                                    </p:animEffect>
                                    <p:anim calcmode="lin" valueType="num">
                                      <p:cBhvr>
                                        <p:cTn id="12" dur="1000" fill="hold"/>
                                        <p:tgtEl>
                                          <p:spTgt spid="28"/>
                                        </p:tgtEl>
                                        <p:attrNameLst>
                                          <p:attrName>ppt_x</p:attrName>
                                        </p:attrNameLst>
                                      </p:cBhvr>
                                      <p:tavLst>
                                        <p:tav tm="0">
                                          <p:val>
                                            <p:strVal val="#ppt_x"/>
                                          </p:val>
                                        </p:tav>
                                        <p:tav tm="100000">
                                          <p:val>
                                            <p:strVal val="#ppt_x"/>
                                          </p:val>
                                        </p:tav>
                                      </p:tavLst>
                                    </p:anim>
                                    <p:anim calcmode="lin" valueType="num">
                                      <p:cBhvr>
                                        <p:cTn id="13"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pic>
        <p:nvPicPr>
          <p:cNvPr id="2" name="图片 1"/>
          <p:cNvPicPr>
            <a:picLocks noChangeAspect="1"/>
          </p:cNvPicPr>
          <p:nvPr userDrawn="1">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970" y="0"/>
            <a:ext cx="12188472" cy="6859588"/>
          </a:xfrm>
          <a:prstGeom prst="rect">
            <a:avLst/>
          </a:prstGeom>
        </p:spPr>
      </p:pic>
      <p:pic>
        <p:nvPicPr>
          <p:cNvPr id="3" name="图片 2"/>
          <p:cNvPicPr>
            <a:picLocks noChangeAspect="1"/>
          </p:cNvPicPr>
          <p:nvPr userDrawn="1">
            <p:custDataLst>
              <p:tags r:id="rId2"/>
            </p:custDataLst>
          </p:nvPr>
        </p:nvPicPr>
        <p:blipFill>
          <a:blip r:embed="rId7">
            <a:lum bright="70000" contrast="-70000"/>
          </a:blip>
          <a:stretch>
            <a:fillRect/>
          </a:stretch>
        </p:blipFill>
        <p:spPr>
          <a:xfrm>
            <a:off x="4787" y="5049671"/>
            <a:ext cx="12182426" cy="1808329"/>
          </a:xfrm>
          <a:prstGeom prst="rect">
            <a:avLst/>
          </a:prstGeom>
        </p:spPr>
      </p:pic>
      <p:pic>
        <p:nvPicPr>
          <p:cNvPr id="6" name="图片 28" descr="C_108.jpg"/>
          <p:cNvPicPr>
            <a:picLocks noChangeAspect="1"/>
          </p:cNvPicPr>
          <p:nvPr>
            <p:custDataLst>
              <p:tags r:id="rId3"/>
            </p:custDataLst>
          </p:nvPr>
        </p:nvPicPr>
        <p:blipFill>
          <a:blip r:embed="rId8">
            <a:clrChange>
              <a:clrFrom>
                <a:srgbClr val="FFFFFF"/>
              </a:clrFrom>
              <a:clrTo>
                <a:srgbClr val="FFFFFF">
                  <a:alpha val="0"/>
                </a:srgbClr>
              </a:clrTo>
            </a:clrChange>
            <a:extLst>
              <a:ext uri="{BEBA8EAE-BF5A-486C-A8C5-ECC9F3942E4B}">
                <a14:imgProps xmlns:a14="http://schemas.microsoft.com/office/drawing/2010/main">
                  <a14:imgLayer r:embed="rId9">
                    <a14:imgEffect>
                      <a14:brightnessContrast bright="10000" contrast="-15000"/>
                    </a14:imgEffect>
                  </a14:imgLayer>
                </a14:imgProps>
              </a:ext>
            </a:extLst>
          </a:blip>
          <a:stretch>
            <a:fillRect/>
          </a:stretch>
        </p:blipFill>
        <p:spPr bwMode="auto">
          <a:xfrm>
            <a:off x="180525" y="742687"/>
            <a:ext cx="8842679" cy="1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图片 27"/>
          <p:cNvPicPr>
            <a:picLocks noChangeAspect="1"/>
          </p:cNvPicPr>
          <p:nvPr userDrawn="1">
            <p:custDataLst>
              <p:tags r:id="rId4"/>
            </p:custDataLst>
          </p:nvPr>
        </p:nvPicPr>
        <p:blipFill>
          <a:blip r:embed="rId10"/>
          <a:stretch>
            <a:fillRect/>
          </a:stretch>
        </p:blipFill>
        <p:spPr>
          <a:xfrm rot="1001355">
            <a:off x="9340314" y="1132361"/>
            <a:ext cx="3638408" cy="631388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pic>
        <p:nvPicPr>
          <p:cNvPr id="2" name="图片 1"/>
          <p:cNvPicPr>
            <a:picLocks noChangeAspect="1"/>
          </p:cNvPicPr>
          <p:nvPr userDrawn="1">
            <p:custDataLst>
              <p:tags r:id="rId1"/>
            </p:custDataLst>
          </p:nvPr>
        </p:nvPicPr>
        <p:blipFill>
          <a:blip r:embed="rId9">
            <a:extLst>
              <a:ext uri="{28A0092B-C50C-407E-A947-70E740481C1C}">
                <a14:useLocalDpi xmlns:a14="http://schemas.microsoft.com/office/drawing/2010/main" val="0"/>
              </a:ext>
            </a:extLst>
          </a:blip>
          <a:stretch>
            <a:fillRect/>
          </a:stretch>
        </p:blipFill>
        <p:spPr>
          <a:xfrm>
            <a:off x="970" y="0"/>
            <a:ext cx="12188472" cy="6859588"/>
          </a:xfrm>
          <a:prstGeom prst="rect">
            <a:avLst/>
          </a:prstGeom>
        </p:spPr>
      </p:pic>
      <p:pic>
        <p:nvPicPr>
          <p:cNvPr id="3" name="图片 2"/>
          <p:cNvPicPr>
            <a:picLocks noChangeAspect="1"/>
          </p:cNvPicPr>
          <p:nvPr userDrawn="1">
            <p:custDataLst>
              <p:tags r:id="rId2"/>
            </p:custDataLst>
          </p:nvPr>
        </p:nvPicPr>
        <p:blipFill>
          <a:blip r:embed="rId10">
            <a:lum bright="70000" contrast="-70000"/>
          </a:blip>
          <a:stretch>
            <a:fillRect/>
          </a:stretch>
        </p:blipFill>
        <p:spPr>
          <a:xfrm>
            <a:off x="4787" y="5049671"/>
            <a:ext cx="12182426" cy="1808329"/>
          </a:xfrm>
          <a:prstGeom prst="rect">
            <a:avLst/>
          </a:prstGeom>
        </p:spPr>
      </p:pic>
      <p:grpSp>
        <p:nvGrpSpPr>
          <p:cNvPr id="4" name="组合 3"/>
          <p:cNvGrpSpPr/>
          <p:nvPr userDrawn="1">
            <p:custDataLst>
              <p:tags r:id="rId3"/>
            </p:custDataLst>
          </p:nvPr>
        </p:nvGrpSpPr>
        <p:grpSpPr>
          <a:xfrm>
            <a:off x="180525" y="30786"/>
            <a:ext cx="8842679" cy="894564"/>
            <a:chOff x="2165340" y="129276"/>
            <a:chExt cx="8842679" cy="894564"/>
          </a:xfrm>
        </p:grpSpPr>
        <p:sp>
          <p:nvSpPr>
            <p:cNvPr id="5" name="矩形 11"/>
            <p:cNvSpPr>
              <a:spLocks noChangeArrowheads="1"/>
            </p:cNvSpPr>
            <p:nvPr>
              <p:custDataLst>
                <p:tags r:id="rId6"/>
              </p:custDataLst>
            </p:nvPr>
          </p:nvSpPr>
          <p:spPr bwMode="auto">
            <a:xfrm>
              <a:off x="3455025" y="129276"/>
              <a:ext cx="2534920" cy="706755"/>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algn="l">
                <a:buClrTx/>
                <a:buSzTx/>
                <a:buFontTx/>
              </a:pPr>
              <a:r>
                <a:rPr lang="zh-CN" altLang="en-US" sz="4000" b="1">
                  <a:solidFill>
                    <a:srgbClr val="FF0000"/>
                  </a:solidFill>
                  <a:latin typeface="微软雅黑" panose="020B0503020204020204" pitchFamily="34" charset="-122"/>
                  <a:ea typeface="微软雅黑" panose="020B0503020204020204" pitchFamily="34" charset="-122"/>
                  <a:sym typeface="+mn-ea"/>
                </a:rPr>
                <a:t>课堂练习</a:t>
              </a:r>
            </a:p>
          </p:txBody>
        </p:sp>
        <p:pic>
          <p:nvPicPr>
            <p:cNvPr id="6" name="图片 28" descr="C_108.jpg"/>
            <p:cNvPicPr>
              <a:picLocks noChangeAspect="1"/>
            </p:cNvPicPr>
            <p:nvPr>
              <p:custDataLst>
                <p:tags r:id="rId7"/>
              </p:custDataLst>
            </p:nvPr>
          </p:nvPicPr>
          <p:blipFill>
            <a:blip r:embed="rId11">
              <a:clrChange>
                <a:clrFrom>
                  <a:srgbClr val="FFFFFF"/>
                </a:clrFrom>
                <a:clrTo>
                  <a:srgbClr val="FFFFFF">
                    <a:alpha val="0"/>
                  </a:srgbClr>
                </a:clrTo>
              </a:clrChange>
              <a:extLst>
                <a:ext uri="{BEBA8EAE-BF5A-486C-A8C5-ECC9F3942E4B}">
                  <a14:imgProps xmlns:a14="http://schemas.microsoft.com/office/drawing/2010/main">
                    <a14:imgLayer r:embed="rId12">
                      <a14:imgEffect>
                        <a14:brightnessContrast bright="10000" contrast="-15000"/>
                      </a14:imgEffect>
                    </a14:imgLayer>
                  </a14:imgProps>
                </a:ext>
              </a:extLst>
            </a:blip>
            <a:stretch>
              <a:fillRect/>
            </a:stretch>
          </p:blipFill>
          <p:spPr bwMode="auto">
            <a:xfrm>
              <a:off x="2165340" y="841177"/>
              <a:ext cx="8842679" cy="1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p:cNvPicPr>
            <a:picLocks noChangeAspect="1"/>
          </p:cNvPicPr>
          <p:nvPr userDrawn="1">
            <p:custDataLst>
              <p:tags r:id="rId4"/>
            </p:custDataLst>
          </p:nvPr>
        </p:nvPicPr>
        <p:blipFill>
          <a:blip r:embed="rId13"/>
          <a:stretch>
            <a:fillRect/>
          </a:stretch>
        </p:blipFill>
        <p:spPr>
          <a:xfrm>
            <a:off x="0" y="-92471"/>
            <a:ext cx="1551982" cy="1379539"/>
          </a:xfrm>
          <a:prstGeom prst="rect">
            <a:avLst/>
          </a:prstGeom>
        </p:spPr>
      </p:pic>
      <p:pic>
        <p:nvPicPr>
          <p:cNvPr id="28" name="图片 27"/>
          <p:cNvPicPr>
            <a:picLocks noChangeAspect="1"/>
          </p:cNvPicPr>
          <p:nvPr userDrawn="1">
            <p:custDataLst>
              <p:tags r:id="rId5"/>
            </p:custDataLst>
          </p:nvPr>
        </p:nvPicPr>
        <p:blipFill>
          <a:blip r:embed="rId14"/>
          <a:stretch>
            <a:fillRect/>
          </a:stretch>
        </p:blipFill>
        <p:spPr>
          <a:xfrm rot="1001355">
            <a:off x="9340314" y="1132361"/>
            <a:ext cx="3638408" cy="631388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1000"/>
                                        <p:tgtEl>
                                          <p:spTgt spid="28"/>
                                        </p:tgtEl>
                                      </p:cBhvr>
                                    </p:animEffect>
                                    <p:anim calcmode="lin" valueType="num">
                                      <p:cBhvr>
                                        <p:cTn id="12" dur="1000" fill="hold"/>
                                        <p:tgtEl>
                                          <p:spTgt spid="28"/>
                                        </p:tgtEl>
                                        <p:attrNameLst>
                                          <p:attrName>ppt_x</p:attrName>
                                        </p:attrNameLst>
                                      </p:cBhvr>
                                      <p:tavLst>
                                        <p:tav tm="0">
                                          <p:val>
                                            <p:strVal val="#ppt_x"/>
                                          </p:val>
                                        </p:tav>
                                        <p:tav tm="100000">
                                          <p:val>
                                            <p:strVal val="#ppt_x"/>
                                          </p:val>
                                        </p:tav>
                                      </p:tavLst>
                                    </p:anim>
                                    <p:anim calcmode="lin" valueType="num">
                                      <p:cBhvr>
                                        <p:cTn id="13"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9521" y="274703"/>
            <a:ext cx="10971372" cy="1143265"/>
          </a:xfrm>
          <a:prstGeom prst="rect">
            <a:avLst/>
          </a:prstGeom>
        </p:spPr>
        <p:txBody>
          <a:bodyPr/>
          <a:lstStyle/>
          <a:p>
            <a:r>
              <a:rPr lang="zh-CN" altLang="en-US"/>
              <a:t>单击此处编辑母版标题样式</a:t>
            </a:r>
          </a:p>
        </p:txBody>
      </p:sp>
      <p:sp>
        <p:nvSpPr>
          <p:cNvPr id="3" name="内容占位符 2"/>
          <p:cNvSpPr>
            <a:spLocks noGrp="1"/>
          </p:cNvSpPr>
          <p:nvPr>
            <p:ph idx="1"/>
            <p:custDataLst>
              <p:tags r:id="rId2"/>
            </p:custDataLst>
          </p:nvPr>
        </p:nvSpPr>
        <p:spPr>
          <a:xfrm>
            <a:off x="609521" y="1600572"/>
            <a:ext cx="10971372" cy="4527011"/>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D997B5FA-0921-464F-AAE1-844C04324D75}" type="datetimeFigureOut">
              <a:rPr lang="zh-CN" altLang="en-US" smtClean="0"/>
              <a:t>2022/5/2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1_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cSld name="2_标题和内容">
    <p:spTree>
      <p:nvGrpSpPr>
        <p:cNvPr id="1" name=""/>
        <p:cNvGrpSpPr/>
        <p:nvPr/>
      </p:nvGrpSpPr>
      <p:grpSpPr>
        <a:xfrm>
          <a:off x="0" y="0"/>
          <a:ext cx="0" cy="0"/>
          <a:chOff x="0" y="0"/>
          <a:chExt cx="0" cy="0"/>
        </a:xfrm>
      </p:grpSpPr>
      <p:sp>
        <p:nvSpPr>
          <p:cNvPr id="9" name="等腰三角形 8"/>
          <p:cNvSpPr/>
          <p:nvPr>
            <p:custDataLst>
              <p:tags r:id="rId1"/>
            </p:custDataLst>
          </p:nvPr>
        </p:nvSpPr>
        <p:spPr>
          <a:xfrm>
            <a:off x="11137747" y="6478199"/>
            <a:ext cx="711089" cy="392186"/>
          </a:xfrm>
          <a:prstGeom prst="triangle">
            <a:avLst/>
          </a:prstGeom>
          <a:solidFill>
            <a:srgbClr val="FF0000"/>
          </a:solidFill>
          <a:ln>
            <a:noFill/>
          </a:ln>
        </p:spPr>
        <p:txBody>
          <a:bodyPr anchor="ctr"/>
          <a:lstStyle/>
          <a:p>
            <a:pPr marL="0" lvl="0" indent="0" algn="ctr" defTabSz="914400">
              <a:lnSpc>
                <a:spcPct val="100000"/>
              </a:lnSpc>
              <a:spcBef>
                <a:spcPct val="0"/>
              </a:spcBef>
              <a:spcAft>
                <a:spcPct val="0"/>
              </a:spcAft>
              <a:buNone/>
              <a:defRPr>
                <a:solidFill>
                  <a:schemeClr val="lt1"/>
                </a:solidFill>
              </a:defRPr>
            </a:pPr>
            <a:endParaRPr lang="zh-CN" b="0" i="0" u="none" strike="noStrike" kern="1200" spc="0" baseline="0">
              <a:solidFill>
                <a:schemeClr val="bg1"/>
              </a:solidFill>
              <a:latin typeface="Segoe UI" panose="020B0502040204020203"/>
              <a:ea typeface="+mn-ea"/>
            </a:endParaRPr>
          </a:p>
        </p:txBody>
      </p:sp>
      <p:sp>
        <p:nvSpPr>
          <p:cNvPr id="10" name="灯片编号占位符 1"/>
          <p:cNvSpPr txBox="1"/>
          <p:nvPr>
            <p:custDataLst>
              <p:tags r:id="rId2"/>
            </p:custDataLst>
          </p:nvPr>
        </p:nvSpPr>
        <p:spPr>
          <a:xfrm>
            <a:off x="11109177" y="6597284"/>
            <a:ext cx="523793" cy="252460"/>
          </a:xfrm>
          <a:prstGeom prst="rect">
            <a:avLst/>
          </a:prstGeom>
        </p:spPr>
        <p:txBody>
          <a:bodyPr anchor="ctr"/>
          <a:lstStyle/>
          <a:p>
            <a:pPr lvl="0" algn="r">
              <a:buFont typeface="Arial" panose="020B0604020202020204" pitchFamily="34" charset="0"/>
              <a:buNone/>
            </a:pPr>
            <a:endParaRPr lang="zh-CN" sz="1200">
              <a:solidFill>
                <a:schemeClr val="bg1"/>
              </a:solidFill>
              <a:latin typeface="Impact" panose="020B0806030902050204"/>
            </a:endParaRPr>
          </a:p>
        </p:txBody>
      </p:sp>
      <p:sp>
        <p:nvSpPr>
          <p:cNvPr id="11" name="Rectangle: Rounded Corners 22"/>
          <p:cNvSpPr/>
          <p:nvPr>
            <p:custDataLst>
              <p:tags r:id="rId3"/>
            </p:custDataLst>
          </p:nvPr>
        </p:nvSpPr>
        <p:spPr>
          <a:xfrm rot="2700000" flipH="1">
            <a:off x="10921881" y="4052050"/>
            <a:ext cx="46031" cy="3812294"/>
          </a:xfrm>
          <a:prstGeom prst="roundRect">
            <a:avLst>
              <a:gd name="adj" fmla="val 50000"/>
            </a:avLst>
          </a:prstGeom>
          <a:solidFill>
            <a:schemeClr val="bg1">
              <a:alpha val="40000"/>
              <a:lumMod val="95000"/>
            </a:schemeClr>
          </a:solidFill>
          <a:ln>
            <a:noFill/>
          </a:ln>
        </p:spPr>
        <p:txBody>
          <a:bodyPr anchor="ctr"/>
          <a:lstStyle/>
          <a:p>
            <a:pPr marL="0" lvl="0" indent="0" algn="ctr" defTabSz="914400">
              <a:lnSpc>
                <a:spcPct val="100000"/>
              </a:lnSpc>
              <a:spcBef>
                <a:spcPct val="0"/>
              </a:spcBef>
              <a:spcAft>
                <a:spcPct val="0"/>
              </a:spcAft>
              <a:buNone/>
              <a:defRPr>
                <a:solidFill>
                  <a:schemeClr val="lt1"/>
                </a:solidFill>
              </a:defRPr>
            </a:pPr>
            <a:endParaRPr lang="id-ID" b="0" i="0" u="none" strike="noStrike" kern="1200" spc="0" baseline="0">
              <a:solidFill>
                <a:schemeClr val="lt1"/>
              </a:solidFill>
              <a:latin typeface="Segoe UI" panose="020B0502040204020203"/>
              <a:ea typeface="+mn-ea"/>
            </a:endParaRPr>
          </a:p>
        </p:txBody>
      </p:sp>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内容页_1">
    <p:spTree>
      <p:nvGrpSpPr>
        <p:cNvPr id="1" name=""/>
        <p:cNvGrpSpPr/>
        <p:nvPr/>
      </p:nvGrpSpPr>
      <p:grpSpPr>
        <a:xfrm>
          <a:off x="0" y="0"/>
          <a:ext cx="0" cy="0"/>
          <a:chOff x="0" y="0"/>
          <a:chExt cx="0" cy="0"/>
        </a:xfrm>
      </p:grpSpPr>
      <p:grpSp>
        <p:nvGrpSpPr>
          <p:cNvPr id="9218" name="组 1"/>
          <p:cNvGrpSpPr/>
          <p:nvPr userDrawn="1">
            <p:custDataLst>
              <p:tags r:id="rId1"/>
            </p:custDataLst>
          </p:nvPr>
        </p:nvGrpSpPr>
        <p:grpSpPr>
          <a:xfrm>
            <a:off x="338085" y="315972"/>
            <a:ext cx="1120600" cy="1120983"/>
            <a:chOff x="304801" y="304800"/>
            <a:chExt cx="1121228" cy="1121228"/>
          </a:xfrm>
        </p:grpSpPr>
        <p:sp>
          <p:nvSpPr>
            <p:cNvPr id="3" name="矩形 2"/>
            <p:cNvSpPr/>
            <p:nvPr userDrawn="1">
              <p:custDataLst>
                <p:tags r:id="rId3"/>
              </p:custDataLst>
            </p:nvPr>
          </p:nvSpPr>
          <p:spPr>
            <a:xfrm>
              <a:off x="304801" y="304800"/>
              <a:ext cx="76200" cy="1121228"/>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fontAlgn="auto"/>
              <a:endParaRPr kumimoji="1" lang="zh-CN" altLang="en-US" strike="noStrike" noProof="1"/>
            </a:p>
          </p:txBody>
        </p:sp>
        <p:sp>
          <p:nvSpPr>
            <p:cNvPr id="4" name="矩形 3"/>
            <p:cNvSpPr/>
            <p:nvPr userDrawn="1">
              <p:custDataLst>
                <p:tags r:id="rId4"/>
              </p:custDataLst>
            </p:nvPr>
          </p:nvSpPr>
          <p:spPr>
            <a:xfrm rot="16200000">
              <a:off x="827315" y="-217714"/>
              <a:ext cx="76200" cy="1121228"/>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fontAlgn="auto"/>
              <a:endParaRPr kumimoji="1" lang="zh-CN" altLang="en-US" strike="noStrike" noProof="1"/>
            </a:p>
          </p:txBody>
        </p:sp>
      </p:grpSp>
      <p:sp>
        <p:nvSpPr>
          <p:cNvPr id="5" name="文本占位符 2"/>
          <p:cNvSpPr>
            <a:spLocks noGrp="1"/>
          </p:cNvSpPr>
          <p:nvPr>
            <p:ph type="body" sz="quarter" idx="13" hasCustomPrompt="1"/>
            <p:custDataLst>
              <p:tags r:id="rId2"/>
            </p:custDataLst>
          </p:nvPr>
        </p:nvSpPr>
        <p:spPr>
          <a:xfrm>
            <a:off x="604063" y="552550"/>
            <a:ext cx="4369931" cy="362018"/>
          </a:xfrm>
          <a:prstGeom prst="rect">
            <a:avLst/>
          </a:prstGeom>
        </p:spPr>
        <p:txBody>
          <a:bodyPr/>
          <a:lstStyle>
            <a:lvl1pPr marL="0" indent="0" algn="l">
              <a:lnSpc>
                <a:spcPct val="75000"/>
              </a:lnSpc>
              <a:buNone/>
              <a:defRPr sz="2000" b="1"/>
            </a:lvl1pPr>
          </a:lstStyle>
          <a:p>
            <a:pPr lvl="0" fontAlgn="auto"/>
            <a:r>
              <a:rPr kumimoji="1" lang="en-US" altLang="zh-CN" strike="noStrike" noProof="1"/>
              <a:t>TITLE</a:t>
            </a:r>
            <a:r>
              <a:rPr kumimoji="1" lang="zh-CN" altLang="en-US" strike="noStrike" noProof="1"/>
              <a:t> </a:t>
            </a:r>
            <a:r>
              <a:rPr kumimoji="1" lang="en-US" altLang="zh-CN" strike="noStrike" noProof="1"/>
              <a:t>HERE</a:t>
            </a:r>
            <a:endParaRPr kumimoji="1" lang="zh-CN" altLang="en-US" strike="noStrike" noProof="1"/>
          </a:p>
        </p:txBody>
      </p:sp>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涂豆思 正文">
    <p:spTree>
      <p:nvGrpSpPr>
        <p:cNvPr id="1" name=""/>
        <p:cNvGrpSpPr/>
        <p:nvPr/>
      </p:nvGrpSpPr>
      <p:grpSpPr>
        <a:xfrm>
          <a:off x="0" y="0"/>
          <a:ext cx="0" cy="0"/>
          <a:chOff x="0" y="0"/>
          <a:chExt cx="0" cy="0"/>
        </a:xfrm>
      </p:grpSpPr>
      <p:pic>
        <p:nvPicPr>
          <p:cNvPr id="6" name="图片 5"/>
          <p:cNvPicPr>
            <a:picLocks noChangeAspect="1"/>
          </p:cNvPicPr>
          <p:nvPr userDrawn="1">
            <p:custDataLst>
              <p:tags r:id="rId1"/>
            </p:custDataLst>
          </p:nvPr>
        </p:nvPicPr>
        <p:blipFill>
          <a:blip r:embed="rId5">
            <a:extLst>
              <a:ext uri="{28A0092B-C50C-407E-A947-70E740481C1C}">
                <a14:useLocalDpi xmlns:a14="http://schemas.microsoft.com/office/drawing/2010/main" val="0"/>
              </a:ext>
            </a:extLst>
          </a:blip>
          <a:srcRect r="18"/>
          <a:stretch>
            <a:fillRect/>
          </a:stretch>
        </p:blipFill>
        <p:spPr>
          <a:xfrm flipH="1">
            <a:off x="0" y="4968342"/>
            <a:ext cx="6709528" cy="1890928"/>
          </a:xfrm>
          <a:prstGeom prst="rect">
            <a:avLst/>
          </a:prstGeom>
        </p:spPr>
      </p:pic>
      <p:cxnSp>
        <p:nvCxnSpPr>
          <p:cNvPr id="8" name="直接连接符 7"/>
          <p:cNvCxnSpPr/>
          <p:nvPr userDrawn="1">
            <p:custDataLst>
              <p:tags r:id="rId2"/>
            </p:custDataLst>
          </p:nvPr>
        </p:nvCxnSpPr>
        <p:spPr>
          <a:xfrm flipV="1">
            <a:off x="0" y="685928"/>
            <a:ext cx="12202093" cy="8468"/>
          </a:xfrm>
          <a:prstGeom prst="line">
            <a:avLst/>
          </a:prstGeom>
          <a:noFill/>
          <a:ln w="19050" cap="flat" cmpd="sng" algn="ctr">
            <a:solidFill>
              <a:srgbClr val="C00000"/>
            </a:solidFill>
            <a:prstDash val="solid"/>
            <a:miter lim="800000"/>
          </a:ln>
          <a:effectLst/>
        </p:spPr>
      </p:cxnSp>
      <p:sp>
        <p:nvSpPr>
          <p:cNvPr id="9" name="任意多边形 21"/>
          <p:cNvSpPr/>
          <p:nvPr userDrawn="1">
            <p:custDataLst>
              <p:tags r:id="rId3"/>
            </p:custDataLst>
          </p:nvPr>
        </p:nvSpPr>
        <p:spPr>
          <a:xfrm>
            <a:off x="0" y="0"/>
            <a:ext cx="1049703" cy="694396"/>
          </a:xfrm>
          <a:custGeom>
            <a:avLst/>
            <a:gdLst>
              <a:gd name="connsiteX0" fmla="*/ 0 w 1066800"/>
              <a:gd name="connsiteY0" fmla="*/ 0 h 702734"/>
              <a:gd name="connsiteX1" fmla="*/ 16933 w 1066800"/>
              <a:gd name="connsiteY1" fmla="*/ 702734 h 702734"/>
              <a:gd name="connsiteX2" fmla="*/ 1066800 w 1066800"/>
              <a:gd name="connsiteY2" fmla="*/ 702734 h 702734"/>
              <a:gd name="connsiteX3" fmla="*/ 787400 w 1066800"/>
              <a:gd name="connsiteY3" fmla="*/ 16934 h 702734"/>
              <a:gd name="connsiteX4" fmla="*/ 0 w 1066800"/>
              <a:gd name="connsiteY4" fmla="*/ 0 h 702734"/>
              <a:gd name="connsiteX0-1" fmla="*/ 1 w 1049867"/>
              <a:gd name="connsiteY0-2" fmla="*/ 0 h 685801"/>
              <a:gd name="connsiteX1-3" fmla="*/ 0 w 1049867"/>
              <a:gd name="connsiteY1-4" fmla="*/ 685801 h 685801"/>
              <a:gd name="connsiteX2-5" fmla="*/ 1049867 w 1049867"/>
              <a:gd name="connsiteY2-6" fmla="*/ 685801 h 685801"/>
              <a:gd name="connsiteX3-7" fmla="*/ 770467 w 1049867"/>
              <a:gd name="connsiteY3-8" fmla="*/ 1 h 685801"/>
              <a:gd name="connsiteX4-9" fmla="*/ 1 w 1049867"/>
              <a:gd name="connsiteY4-10" fmla="*/ 0 h 6858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49867" h="685801">
                <a:moveTo>
                  <a:pt x="1" y="0"/>
                </a:moveTo>
                <a:cubicBezTo>
                  <a:pt x="1" y="228600"/>
                  <a:pt x="0" y="457201"/>
                  <a:pt x="0" y="685801"/>
                </a:cubicBezTo>
                <a:lnTo>
                  <a:pt x="1049867" y="685801"/>
                </a:lnTo>
                <a:lnTo>
                  <a:pt x="770467" y="1"/>
                </a:lnTo>
                <a:lnTo>
                  <a:pt x="1" y="0"/>
                </a:lnTo>
                <a:close/>
              </a:path>
            </a:pathLst>
          </a:cu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b="0" i="0" u="none" strike="noStrike" kern="0" cap="none" spc="0" normalizeH="0" baseline="0" noProof="0">
              <a:ln>
                <a:noFill/>
              </a:ln>
              <a:solidFill>
                <a:srgbClr val="FF0000"/>
              </a:solidFill>
              <a:effectLst/>
              <a:uLnTx/>
              <a:uFillTx/>
              <a:latin typeface="等线" panose="02010600030101010101" charset="-122"/>
              <a:ea typeface="等线" panose="02010600030101010101"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3_节标题">
    <p:spTree>
      <p:nvGrpSpPr>
        <p:cNvPr id="1" name=""/>
        <p:cNvGrpSpPr/>
        <p:nvPr/>
      </p:nvGrpSpPr>
      <p:grpSpPr>
        <a:xfrm>
          <a:off x="0" y="0"/>
          <a:ext cx="0" cy="0"/>
          <a:chOff x="0" y="0"/>
          <a:chExt cx="0" cy="0"/>
        </a:xfrm>
      </p:grpSpPr>
      <p:pic>
        <p:nvPicPr>
          <p:cNvPr id="6146" name="图片 20"/>
          <p:cNvPicPr>
            <a:picLocks noChangeAspect="1"/>
          </p:cNvPicPr>
          <p:nvPr userDrawn="1">
            <p:custDataLst>
              <p:tags r:id="rId1"/>
            </p:custDataLst>
          </p:nvPr>
        </p:nvPicPr>
        <p:blipFill>
          <a:blip r:embed="rId19"/>
          <a:stretch>
            <a:fillRect/>
          </a:stretch>
        </p:blipFill>
        <p:spPr>
          <a:xfrm>
            <a:off x="11967474" y="133375"/>
            <a:ext cx="4771" cy="3176"/>
          </a:xfrm>
          <a:prstGeom prst="rect">
            <a:avLst/>
          </a:prstGeom>
          <a:noFill/>
          <a:ln w="9525">
            <a:noFill/>
          </a:ln>
        </p:spPr>
      </p:pic>
      <p:pic>
        <p:nvPicPr>
          <p:cNvPr id="6147" name="图片 21"/>
          <p:cNvPicPr>
            <a:picLocks noChangeAspect="1"/>
          </p:cNvPicPr>
          <p:nvPr userDrawn="1">
            <p:custDataLst>
              <p:tags r:id="rId2"/>
            </p:custDataLst>
          </p:nvPr>
        </p:nvPicPr>
        <p:blipFill>
          <a:blip r:embed="rId19"/>
          <a:stretch>
            <a:fillRect/>
          </a:stretch>
        </p:blipFill>
        <p:spPr>
          <a:xfrm>
            <a:off x="12171013" y="285803"/>
            <a:ext cx="4771" cy="3176"/>
          </a:xfrm>
          <a:prstGeom prst="rect">
            <a:avLst/>
          </a:prstGeom>
          <a:noFill/>
          <a:ln w="9525">
            <a:noFill/>
          </a:ln>
        </p:spPr>
      </p:pic>
      <p:pic>
        <p:nvPicPr>
          <p:cNvPr id="6148" name="图片 22"/>
          <p:cNvPicPr>
            <a:picLocks noChangeAspect="1"/>
          </p:cNvPicPr>
          <p:nvPr userDrawn="1">
            <p:custDataLst>
              <p:tags r:id="rId3"/>
            </p:custDataLst>
          </p:nvPr>
        </p:nvPicPr>
        <p:blipFill>
          <a:blip r:embed="rId19"/>
          <a:stretch>
            <a:fillRect/>
          </a:stretch>
        </p:blipFill>
        <p:spPr>
          <a:xfrm>
            <a:off x="11961113" y="417590"/>
            <a:ext cx="6361" cy="3176"/>
          </a:xfrm>
          <a:prstGeom prst="rect">
            <a:avLst/>
          </a:prstGeom>
          <a:noFill/>
          <a:ln w="9525">
            <a:noFill/>
          </a:ln>
        </p:spPr>
      </p:pic>
      <p:pic>
        <p:nvPicPr>
          <p:cNvPr id="6149" name="图片 23"/>
          <p:cNvPicPr>
            <a:picLocks noChangeAspect="1"/>
          </p:cNvPicPr>
          <p:nvPr userDrawn="1">
            <p:custDataLst>
              <p:tags r:id="rId4"/>
            </p:custDataLst>
          </p:nvPr>
        </p:nvPicPr>
        <p:blipFill>
          <a:blip r:embed="rId19"/>
          <a:stretch>
            <a:fillRect/>
          </a:stretch>
        </p:blipFill>
        <p:spPr>
          <a:xfrm>
            <a:off x="10181735" y="839944"/>
            <a:ext cx="4770" cy="1587"/>
          </a:xfrm>
          <a:prstGeom prst="rect">
            <a:avLst/>
          </a:prstGeom>
          <a:noFill/>
          <a:ln w="9525">
            <a:noFill/>
          </a:ln>
        </p:spPr>
      </p:pic>
      <p:pic>
        <p:nvPicPr>
          <p:cNvPr id="6150" name="图片 24"/>
          <p:cNvPicPr>
            <a:picLocks noChangeAspect="1"/>
          </p:cNvPicPr>
          <p:nvPr userDrawn="1">
            <p:custDataLst>
              <p:tags r:id="rId5"/>
            </p:custDataLst>
          </p:nvPr>
        </p:nvPicPr>
        <p:blipFill>
          <a:blip r:embed="rId19"/>
          <a:stretch>
            <a:fillRect/>
          </a:stretch>
        </p:blipFill>
        <p:spPr>
          <a:xfrm>
            <a:off x="10661961" y="920921"/>
            <a:ext cx="4770" cy="3176"/>
          </a:xfrm>
          <a:prstGeom prst="rect">
            <a:avLst/>
          </a:prstGeom>
          <a:noFill/>
          <a:ln w="9525">
            <a:noFill/>
          </a:ln>
        </p:spPr>
      </p:pic>
      <p:pic>
        <p:nvPicPr>
          <p:cNvPr id="6151" name="图片 25"/>
          <p:cNvPicPr>
            <a:picLocks noChangeAspect="1"/>
          </p:cNvPicPr>
          <p:nvPr userDrawn="1">
            <p:custDataLst>
              <p:tags r:id="rId6"/>
            </p:custDataLst>
          </p:nvPr>
        </p:nvPicPr>
        <p:blipFill>
          <a:blip r:embed="rId19"/>
          <a:stretch>
            <a:fillRect/>
          </a:stretch>
        </p:blipFill>
        <p:spPr>
          <a:xfrm>
            <a:off x="7495970" y="2727830"/>
            <a:ext cx="4771" cy="3176"/>
          </a:xfrm>
          <a:prstGeom prst="rect">
            <a:avLst/>
          </a:prstGeom>
          <a:noFill/>
          <a:ln w="9525">
            <a:noFill/>
          </a:ln>
        </p:spPr>
      </p:pic>
      <p:pic>
        <p:nvPicPr>
          <p:cNvPr id="6152" name="图片 26"/>
          <p:cNvPicPr>
            <a:picLocks noChangeAspect="1"/>
          </p:cNvPicPr>
          <p:nvPr userDrawn="1">
            <p:custDataLst>
              <p:tags r:id="rId7"/>
            </p:custDataLst>
          </p:nvPr>
        </p:nvPicPr>
        <p:blipFill>
          <a:blip r:embed="rId19"/>
          <a:stretch>
            <a:fillRect/>
          </a:stretch>
        </p:blipFill>
        <p:spPr>
          <a:xfrm>
            <a:off x="10181735" y="3026335"/>
            <a:ext cx="4770" cy="3176"/>
          </a:xfrm>
          <a:prstGeom prst="rect">
            <a:avLst/>
          </a:prstGeom>
          <a:noFill/>
          <a:ln w="9525">
            <a:noFill/>
          </a:ln>
        </p:spPr>
      </p:pic>
      <p:sp>
        <p:nvSpPr>
          <p:cNvPr id="14" name="文本框 1"/>
          <p:cNvSpPr txBox="1">
            <a:spLocks noChangeArrowheads="1"/>
          </p:cNvSpPr>
          <p:nvPr>
            <p:custDataLst>
              <p:tags r:id="rId8"/>
            </p:custDataLst>
          </p:nvPr>
        </p:nvSpPr>
        <p:spPr bwMode="auto">
          <a:xfrm>
            <a:off x="139933" y="6602047"/>
            <a:ext cx="1625134" cy="10668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00" b="0" i="0" u="none" strike="noStrike" kern="1200" cap="none" spc="0" normalizeH="0" baseline="0" noProof="0">
                <a:ln>
                  <a:noFill/>
                </a:ln>
                <a:solidFill>
                  <a:schemeClr val="bg1"/>
                </a:solidFill>
                <a:effectLst/>
                <a:uLnTx/>
                <a:uFillTx/>
                <a:latin typeface="优教通专用字体logo" pitchFamily="2" charset="0"/>
                <a:ea typeface="宋体" panose="02010600030101010101" pitchFamily="2" charset="-122"/>
                <a:cs typeface="+mn-cs"/>
              </a:rPr>
              <a:t>0</a:t>
            </a:r>
            <a:endParaRPr kumimoji="0" lang="zh-CN" altLang="en-US" sz="100" b="0" i="0" u="none" strike="noStrike" kern="1200" cap="none" spc="0" normalizeH="0" baseline="0" noProof="0">
              <a:ln>
                <a:noFill/>
              </a:ln>
              <a:solidFill>
                <a:schemeClr val="bg1"/>
              </a:solidFill>
              <a:effectLst/>
              <a:uLnTx/>
              <a:uFillTx/>
              <a:latin typeface="优教通专用字体logo" pitchFamily="2" charset="0"/>
              <a:ea typeface="宋体" panose="02010600030101010101" pitchFamily="2" charset="-122"/>
              <a:cs typeface="+mn-cs"/>
            </a:endParaRPr>
          </a:p>
        </p:txBody>
      </p:sp>
      <p:sp>
        <p:nvSpPr>
          <p:cNvPr id="15" name="文本框 1"/>
          <p:cNvSpPr txBox="1">
            <a:spLocks noChangeArrowheads="1"/>
          </p:cNvSpPr>
          <p:nvPr>
            <p:custDataLst>
              <p:tags r:id="rId9"/>
            </p:custDataLst>
          </p:nvPr>
        </p:nvSpPr>
        <p:spPr bwMode="auto">
          <a:xfrm>
            <a:off x="952501" y="5943113"/>
            <a:ext cx="1625134" cy="10668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00" b="0" i="0" u="none" strike="noStrike" kern="1200" cap="none" spc="0" normalizeH="0" baseline="0" noProof="0">
                <a:ln>
                  <a:noFill/>
                </a:ln>
                <a:solidFill>
                  <a:schemeClr val="bg1"/>
                </a:solidFill>
                <a:effectLst/>
                <a:uLnTx/>
                <a:uFillTx/>
                <a:latin typeface="优教通专用字体logo" pitchFamily="2" charset="0"/>
                <a:ea typeface="宋体" panose="02010600030101010101" pitchFamily="2" charset="-122"/>
                <a:cs typeface="+mn-cs"/>
              </a:rPr>
              <a:t>0</a:t>
            </a:r>
            <a:endParaRPr kumimoji="0" lang="zh-CN" altLang="en-US" sz="100" b="0" i="0" u="none" strike="noStrike" kern="1200" cap="none" spc="0" normalizeH="0" baseline="0" noProof="0">
              <a:ln>
                <a:noFill/>
              </a:ln>
              <a:solidFill>
                <a:schemeClr val="bg1"/>
              </a:solidFill>
              <a:effectLst/>
              <a:uLnTx/>
              <a:uFillTx/>
              <a:latin typeface="优教通专用字体logo" pitchFamily="2" charset="0"/>
              <a:ea typeface="宋体" panose="02010600030101010101" pitchFamily="2" charset="-122"/>
              <a:cs typeface="+mn-cs"/>
            </a:endParaRPr>
          </a:p>
        </p:txBody>
      </p:sp>
      <p:sp>
        <p:nvSpPr>
          <p:cNvPr id="16" name="文本框 1"/>
          <p:cNvSpPr txBox="1">
            <a:spLocks noChangeArrowheads="1"/>
          </p:cNvSpPr>
          <p:nvPr>
            <p:custDataLst>
              <p:tags r:id="rId10"/>
            </p:custDataLst>
          </p:nvPr>
        </p:nvSpPr>
        <p:spPr bwMode="auto">
          <a:xfrm>
            <a:off x="1765067" y="5835143"/>
            <a:ext cx="1625134" cy="10668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00" b="0" i="0" u="none" strike="noStrike" kern="1200" cap="none" spc="0" normalizeH="0" baseline="0" noProof="0">
                <a:ln>
                  <a:noFill/>
                </a:ln>
                <a:solidFill>
                  <a:schemeClr val="bg1"/>
                </a:solidFill>
                <a:effectLst/>
                <a:uLnTx/>
                <a:uFillTx/>
                <a:latin typeface="优教通专用字体logo" pitchFamily="2" charset="0"/>
                <a:ea typeface="宋体" panose="02010600030101010101" pitchFamily="2" charset="-122"/>
                <a:cs typeface="+mn-cs"/>
              </a:rPr>
              <a:t>0</a:t>
            </a:r>
            <a:endParaRPr kumimoji="0" lang="zh-CN" altLang="en-US" sz="100" b="0" i="0" u="none" strike="noStrike" kern="1200" cap="none" spc="0" normalizeH="0" baseline="0" noProof="0">
              <a:ln>
                <a:noFill/>
              </a:ln>
              <a:solidFill>
                <a:schemeClr val="bg1"/>
              </a:solidFill>
              <a:effectLst/>
              <a:uLnTx/>
              <a:uFillTx/>
              <a:latin typeface="优教通专用字体logo" pitchFamily="2" charset="0"/>
              <a:ea typeface="宋体" panose="02010600030101010101" pitchFamily="2" charset="-122"/>
              <a:cs typeface="+mn-cs"/>
            </a:endParaRPr>
          </a:p>
        </p:txBody>
      </p:sp>
      <p:sp>
        <p:nvSpPr>
          <p:cNvPr id="17" name="文本框 1"/>
          <p:cNvSpPr txBox="1">
            <a:spLocks noChangeArrowheads="1"/>
          </p:cNvSpPr>
          <p:nvPr>
            <p:custDataLst>
              <p:tags r:id="rId11"/>
            </p:custDataLst>
          </p:nvPr>
        </p:nvSpPr>
        <p:spPr bwMode="auto">
          <a:xfrm>
            <a:off x="2577635" y="5393737"/>
            <a:ext cx="1625134" cy="10668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00" b="0" i="0" u="none" strike="noStrike" kern="1200" cap="none" spc="0" normalizeH="0" baseline="0" noProof="0">
                <a:ln>
                  <a:noFill/>
                </a:ln>
                <a:solidFill>
                  <a:schemeClr val="bg1"/>
                </a:solidFill>
                <a:effectLst/>
                <a:uLnTx/>
                <a:uFillTx/>
                <a:latin typeface="优教通专用字体logo" pitchFamily="2" charset="0"/>
                <a:ea typeface="宋体" panose="02010600030101010101" pitchFamily="2" charset="-122"/>
                <a:cs typeface="+mn-cs"/>
              </a:rPr>
              <a:t>0</a:t>
            </a:r>
            <a:endParaRPr kumimoji="0" lang="zh-CN" altLang="en-US" sz="100" b="0" i="0" u="none" strike="noStrike" kern="1200" cap="none" spc="0" normalizeH="0" baseline="0" noProof="0">
              <a:ln>
                <a:noFill/>
              </a:ln>
              <a:solidFill>
                <a:schemeClr val="bg1"/>
              </a:solidFill>
              <a:effectLst/>
              <a:uLnTx/>
              <a:uFillTx/>
              <a:latin typeface="优教通专用字体logo" pitchFamily="2" charset="0"/>
              <a:ea typeface="宋体" panose="02010600030101010101" pitchFamily="2" charset="-122"/>
              <a:cs typeface="+mn-cs"/>
            </a:endParaRPr>
          </a:p>
        </p:txBody>
      </p:sp>
      <p:pic>
        <p:nvPicPr>
          <p:cNvPr id="6157" name="Picture 2" descr="C:\Users\Administrator\Desktop\left.png">
            <a:hlinkClick r:id="" action="ppaction://hlinkshowjump?jump=previousslide"/>
          </p:cNvPr>
          <p:cNvPicPr>
            <a:picLocks noChangeAspect="1"/>
          </p:cNvPicPr>
          <p:nvPr userDrawn="1">
            <p:custDataLst>
              <p:tags r:id="rId12"/>
            </p:custDataLst>
          </p:nvPr>
        </p:nvPicPr>
        <p:blipFill>
          <a:blip r:embed="rId20"/>
          <a:stretch>
            <a:fillRect/>
          </a:stretch>
        </p:blipFill>
        <p:spPr>
          <a:xfrm>
            <a:off x="9249907" y="6233679"/>
            <a:ext cx="508848" cy="373132"/>
          </a:xfrm>
          <a:prstGeom prst="rect">
            <a:avLst/>
          </a:prstGeom>
          <a:noFill/>
          <a:ln w="9525">
            <a:noFill/>
          </a:ln>
        </p:spPr>
      </p:pic>
      <p:pic>
        <p:nvPicPr>
          <p:cNvPr id="6158" name="Picture 3" descr="C:\Users\Administrator\Desktop\right.png">
            <a:hlinkClick r:id="" action="ppaction://hlinkshowjump?jump=nextslide"/>
          </p:cNvPr>
          <p:cNvPicPr>
            <a:picLocks noChangeAspect="1"/>
          </p:cNvPicPr>
          <p:nvPr userDrawn="1">
            <p:custDataLst>
              <p:tags r:id="rId13"/>
            </p:custDataLst>
          </p:nvPr>
        </p:nvPicPr>
        <p:blipFill>
          <a:blip r:embed="rId21"/>
          <a:stretch>
            <a:fillRect/>
          </a:stretch>
        </p:blipFill>
        <p:spPr>
          <a:xfrm>
            <a:off x="11352086" y="6246382"/>
            <a:ext cx="486586" cy="362017"/>
          </a:xfrm>
          <a:prstGeom prst="rect">
            <a:avLst/>
          </a:prstGeom>
          <a:noFill/>
          <a:ln w="9525">
            <a:noFill/>
          </a:ln>
        </p:spPr>
      </p:pic>
      <p:pic>
        <p:nvPicPr>
          <p:cNvPr id="6159" name="Picture 3" descr="C:\Users\Administrator\Desktop\多边形 2.png">
            <a:hlinkClick r:id="" action="ppaction://hlinkshowjump?jump=endshow"/>
          </p:cNvPr>
          <p:cNvPicPr>
            <a:picLocks noChangeAspect="1"/>
          </p:cNvPicPr>
          <p:nvPr userDrawn="1">
            <p:custDataLst>
              <p:tags r:id="rId14"/>
            </p:custDataLst>
          </p:nvPr>
        </p:nvPicPr>
        <p:blipFill>
          <a:blip r:embed="rId22"/>
          <a:stretch>
            <a:fillRect/>
          </a:stretch>
        </p:blipFill>
        <p:spPr>
          <a:xfrm>
            <a:off x="10196046" y="6132060"/>
            <a:ext cx="707618" cy="484278"/>
          </a:xfrm>
          <a:prstGeom prst="rect">
            <a:avLst/>
          </a:prstGeom>
          <a:noFill/>
          <a:ln w="9525">
            <a:noFill/>
          </a:ln>
        </p:spPr>
      </p:pic>
      <p:sp>
        <p:nvSpPr>
          <p:cNvPr id="2" name="日期占位符 1"/>
          <p:cNvSpPr>
            <a:spLocks noGrp="1"/>
          </p:cNvSpPr>
          <p:nvPr>
            <p:ph type="dt" sz="half" idx="10"/>
            <p:custDataLst>
              <p:tags r:id="rId15"/>
            </p:custDataLst>
          </p:nvPr>
        </p:nvSpPr>
        <p:spPr>
          <a:xfrm>
            <a:off x="838010" y="6357527"/>
            <a:ext cx="2743010" cy="365193"/>
          </a:xfrm>
          <a:prstGeom prst="rect">
            <a:avLst/>
          </a:prstGeom>
        </p:spPr>
        <p:txBody>
          <a:bodyPr vert="horz" lIns="91440" tIns="45720" rIns="91440" bIns="45720" rtlCol="0" anchor="ctr"/>
          <a:lstStyle/>
          <a:p>
            <a:pPr marL="0" marR="0" lvl="0" indent="0" algn="l" defTabSz="914400" rtl="0" eaLnBrk="0" fontAlgn="base" latinLnBrk="0" hangingPunct="0">
              <a:lnSpc>
                <a:spcPct val="100000"/>
              </a:lnSpc>
              <a:spcBef>
                <a:spcPct val="0"/>
              </a:spcBef>
              <a:spcAft>
                <a:spcPct val="0"/>
              </a:spcAft>
              <a:buClrTx/>
              <a:buSzTx/>
              <a:buFontTx/>
              <a:buNone/>
              <a:defRPr/>
            </a:pPr>
            <a:fld id="{97772B69-04F0-4255-B4CA-322268F1FEC5}"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2022/5/2</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16"/>
            </p:custDataLst>
          </p:nvPr>
        </p:nvSpPr>
        <p:spPr>
          <a:xfrm>
            <a:off x="4037393" y="6357527"/>
            <a:ext cx="4115310" cy="365193"/>
          </a:xfrm>
          <a:prstGeom prst="rect">
            <a:avLst/>
          </a:prstGeom>
        </p:spPr>
        <p:txBody>
          <a:bodyPr vert="horz" lIns="91440" tIns="45720" rIns="91440" bIns="45720"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17"/>
            </p:custDataLst>
          </p:nvPr>
        </p:nvSpPr>
        <p:spPr>
          <a:xfrm>
            <a:off x="8609076" y="6357527"/>
            <a:ext cx="2743010" cy="365193"/>
          </a:xfrm>
          <a:prstGeom prst="rect">
            <a:avLst/>
          </a:prstGeom>
        </p:spPr>
        <p:txBody>
          <a:bodyPr vert="horz" wrap="square" lIns="91440" tIns="45720" rIns="91440" bIns="45720" numCol="1" anchor="ctr" anchorCtr="0" compatLnSpc="1"/>
          <a:lstStyle/>
          <a:p>
            <a:pPr lvl="0" fontAlgn="base">
              <a:buNone/>
            </a:pPr>
            <a:fld id="{9A0DB2DC-4C9A-4742-B13C-FB6460FD3503}" type="slidenum">
              <a:rPr lang="zh-CN" altLang="en-US" strike="noStrike" noProof="1">
                <a:latin typeface="Calibri" panose="020F0502020204030204" pitchFamily="34" charset="0"/>
                <a:ea typeface="宋体" panose="02010600030101010101" pitchFamily="2" charset="-122"/>
                <a:cs typeface="+mn-cs"/>
              </a:rPr>
              <a:t>‹#›</a:t>
            </a:fld>
            <a:endParaRPr lang="zh-CN" altLang="en-US" strike="noStrike" noProof="1">
              <a:latin typeface="Calibri" panose="020F050202020403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涂豆思 首尾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2022/5/2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838069" y="551645"/>
            <a:ext cx="10513957" cy="556000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9521" y="274703"/>
            <a:ext cx="10971372" cy="1143265"/>
          </a:xfrm>
          <a:prstGeom prst="rect">
            <a:avLst/>
          </a:prstGeom>
        </p:spPr>
        <p:txBody>
          <a:bodyPr/>
          <a:lstStyle/>
          <a:p>
            <a:r>
              <a:rPr lang="zh-CN" altLang="en-US"/>
              <a:t>单击此处编辑母版标题样式</a:t>
            </a:r>
          </a:p>
        </p:txBody>
      </p:sp>
      <p:sp>
        <p:nvSpPr>
          <p:cNvPr id="3" name="内容占位符 2"/>
          <p:cNvSpPr>
            <a:spLocks noGrp="1"/>
          </p:cNvSpPr>
          <p:nvPr>
            <p:ph sz="half" idx="1"/>
            <p:custDataLst>
              <p:tags r:id="rId2"/>
            </p:custDataLst>
          </p:nvPr>
        </p:nvSpPr>
        <p:spPr>
          <a:xfrm>
            <a:off x="838069" y="1825963"/>
            <a:ext cx="5180790" cy="4352144"/>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3"/>
            </p:custDataLst>
          </p:nvPr>
        </p:nvSpPr>
        <p:spPr>
          <a:xfrm>
            <a:off x="6171236" y="1825963"/>
            <a:ext cx="5180790" cy="4352144"/>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EB2B5636-6ABE-4DB6-A49A-E631544F7678}" type="datetimeFigureOut">
              <a:rPr lang="zh-CN" altLang="en-US" smtClean="0"/>
              <a:t>2022/5/2</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567719A6-3734-4FE5-B2D0-0A78D8EAC44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ags" Target="../tags/tag3.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2.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jp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ags" Target="../tags/tag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18" Type="http://schemas.openxmlformats.org/officeDocument/2006/relationships/tags" Target="../tags/tag59.xml"/><Relationship Id="rId3" Type="http://schemas.openxmlformats.org/officeDocument/2006/relationships/slideLayout" Target="../slideLayouts/slideLayout26.xml"/><Relationship Id="rId21" Type="http://schemas.openxmlformats.org/officeDocument/2006/relationships/image" Target="../media/image8.png"/><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tags" Target="../tags/tag58.xml"/><Relationship Id="rId2" Type="http://schemas.openxmlformats.org/officeDocument/2006/relationships/slideLayout" Target="../slideLayouts/slideLayout25.xml"/><Relationship Id="rId16" Type="http://schemas.openxmlformats.org/officeDocument/2006/relationships/tags" Target="../tags/tag57.xml"/><Relationship Id="rId20" Type="http://schemas.openxmlformats.org/officeDocument/2006/relationships/image" Target="../media/image1.jpg"/><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tags" Target="../tags/tag56.xml"/><Relationship Id="rId10" Type="http://schemas.openxmlformats.org/officeDocument/2006/relationships/slideLayout" Target="../slideLayouts/slideLayout33.xml"/><Relationship Id="rId19" Type="http://schemas.openxmlformats.org/officeDocument/2006/relationships/tags" Target="../tags/tag60.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18" Type="http://schemas.openxmlformats.org/officeDocument/2006/relationships/slideLayout" Target="../slideLayouts/slideLayout54.xml"/><Relationship Id="rId26" Type="http://schemas.openxmlformats.org/officeDocument/2006/relationships/image" Target="../media/image1.jpg"/><Relationship Id="rId3" Type="http://schemas.openxmlformats.org/officeDocument/2006/relationships/slideLayout" Target="../slideLayouts/slideLayout39.xml"/><Relationship Id="rId21" Type="http://schemas.openxmlformats.org/officeDocument/2006/relationships/slideLayout" Target="../slideLayouts/slideLayout57.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5" Type="http://schemas.openxmlformats.org/officeDocument/2006/relationships/tags" Target="../tags/tag120.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slideLayout" Target="../slideLayouts/slideLayout56.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24" Type="http://schemas.openxmlformats.org/officeDocument/2006/relationships/tags" Target="../tags/tag119.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tags" Target="../tags/tag118.xml"/><Relationship Id="rId10" Type="http://schemas.openxmlformats.org/officeDocument/2006/relationships/slideLayout" Target="../slideLayouts/slideLayout46.xml"/><Relationship Id="rId19" Type="http://schemas.openxmlformats.org/officeDocument/2006/relationships/slideLayout" Target="../slideLayouts/slideLayout55.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8">
            <a:lum/>
          </a:blip>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custDataLst>
              <p:tags r:id="rId25"/>
            </p:custDataLst>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ea typeface="黑体" panose="02010609060101010101" pitchFamily="49" charset="-122"/>
              </a:defRPr>
            </a:lvl1pPr>
          </a:lstStyle>
          <a:p>
            <a:pPr>
              <a:defRPr/>
            </a:pPr>
            <a:fld id="{9196EC2F-0988-4314-AD4B-24FF16D7B45E}" type="datetime1">
              <a:rPr lang="en-US" altLang="zh-CN" smtClean="0">
                <a:solidFill>
                  <a:prstClr val="black">
                    <a:tint val="75000"/>
                  </a:prstClr>
                </a:solidFill>
              </a:rPr>
              <a:t>5/2/2022</a:t>
            </a:fld>
            <a:endParaRPr lang="en-US">
              <a:solidFill>
                <a:prstClr val="black">
                  <a:tint val="75000"/>
                </a:prstClr>
              </a:solidFill>
            </a:endParaRPr>
          </a:p>
        </p:txBody>
      </p:sp>
      <p:sp>
        <p:nvSpPr>
          <p:cNvPr id="5" name="Footer Placeholder 4"/>
          <p:cNvSpPr>
            <a:spLocks noGrp="1"/>
          </p:cNvSpPr>
          <p:nvPr>
            <p:ph type="ftr" sz="quarter" idx="3"/>
            <p:custDataLst>
              <p:tags r:id="rId26"/>
            </p:custDataLst>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ea typeface="黑体" panose="02010609060101010101" pitchFamily="49" charset="-122"/>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custDataLst>
              <p:tags r:id="rId27"/>
            </p:custDataLst>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ea typeface="黑体" panose="02010609060101010101" pitchFamily="49" charset="-122"/>
              </a:defRPr>
            </a:lvl1pPr>
          </a:lstStyle>
          <a:p>
            <a:pPr>
              <a:defRPr/>
            </a:pPr>
            <a:fld id="{601EE9E8-4134-49B0-9AA7-3089E6521627}" type="slidenum">
              <a:rPr lang="en-US" smtClean="0">
                <a:solidFill>
                  <a:prstClr val="black">
                    <a:tint val="75000"/>
                  </a:prstClr>
                </a:solidFill>
              </a:rPr>
              <a:t>‹#›</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Lst>
  <mc:AlternateContent xmlns:mc="http://schemas.openxmlformats.org/markup-compatibility/2006" xmlns:p14="http://schemas.microsoft.com/office/powerpoint/2010/main">
    <mc:Choice Requires="p14">
      <p:transition spd="slow" p14:dur="1399"/>
    </mc:Choice>
    <mc:Fallback xmlns="">
      <p:transition spd="slow"/>
    </mc:Fallback>
  </mc:AlternateContent>
  <p:hf hdr="0" ftr="0" dt="0"/>
  <p:txStyles>
    <p:titleStyle>
      <a:lvl1pPr algn="ctr" defTabSz="1219200" rtl="0" eaLnBrk="1" latinLnBrk="0" hangingPunct="1">
        <a:spcBef>
          <a:spcPct val="0"/>
        </a:spcBef>
        <a:buNone/>
        <a:defRPr sz="5900" kern="1200">
          <a:solidFill>
            <a:schemeClr val="tx1"/>
          </a:solidFill>
          <a:latin typeface="+mj-lt"/>
          <a:ea typeface="黑体" panose="02010609060101010101" pitchFamily="49" charset="-122"/>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mn-lt"/>
          <a:ea typeface="黑体" panose="02010609060101010101" pitchFamily="49" charset="-122"/>
          <a:cs typeface="+mn-cs"/>
        </a:defRPr>
      </a:lvl1pPr>
      <a:lvl2pPr marL="990600" indent="-381000" algn="l" defTabSz="1219200" rtl="0" eaLnBrk="1" latinLnBrk="0" hangingPunct="1">
        <a:spcBef>
          <a:spcPct val="20000"/>
        </a:spcBef>
        <a:buFont typeface="Arial" panose="020B0604020202020204" pitchFamily="34" charset="0"/>
        <a:buChar char="–"/>
        <a:defRPr sz="3800" kern="1200">
          <a:solidFill>
            <a:schemeClr val="tx1"/>
          </a:solidFill>
          <a:latin typeface="+mn-lt"/>
          <a:ea typeface="黑体" panose="02010609060101010101" pitchFamily="49" charset="-122"/>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黑体" panose="02010609060101010101" pitchFamily="49" charset="-122"/>
          <a:cs typeface="+mn-cs"/>
        </a:defRPr>
      </a:lvl3pPr>
      <a:lvl4pPr marL="2133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黑体" panose="02010609060101010101" pitchFamily="49" charset="-122"/>
          <a:cs typeface="+mn-cs"/>
        </a:defRPr>
      </a:lvl4pPr>
      <a:lvl5pPr marL="27432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黑体" panose="02010609060101010101" pitchFamily="49" charset="-122"/>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2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custDataLst>
              <p:tags r:id="rId15"/>
            </p:custDataLst>
          </p:nvPr>
        </p:nvSpPr>
        <p:spPr>
          <a:xfrm>
            <a:off x="609521" y="274703"/>
            <a:ext cx="10971372" cy="1143265"/>
          </a:xfrm>
          <a:prstGeom prst="rect">
            <a:avLst/>
          </a:prstGeom>
        </p:spPr>
        <p:txBody>
          <a:bodyPr vert="horz" lIns="91436" tIns="45718" rIns="91436" bIns="45718" rtlCol="0" anchor="ctr">
            <a:normAutofit/>
          </a:bodyPr>
          <a:lstStyle/>
          <a:p>
            <a:r>
              <a:rPr lang="en-US"/>
              <a:t>Click to edit Master title style</a:t>
            </a:r>
          </a:p>
        </p:txBody>
      </p:sp>
      <p:sp>
        <p:nvSpPr>
          <p:cNvPr id="3" name="Text Placeholder 2"/>
          <p:cNvSpPr>
            <a:spLocks noGrp="1"/>
          </p:cNvSpPr>
          <p:nvPr>
            <p:ph type="body" idx="1"/>
            <p:custDataLst>
              <p:tags r:id="rId16"/>
            </p:custDataLst>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custDataLst>
              <p:tags r:id="rId17"/>
            </p:custDataLst>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ea typeface="黑体" panose="02010609060101010101" pitchFamily="49" charset="-122"/>
              </a:defRPr>
            </a:lvl1pPr>
          </a:lstStyle>
          <a:p>
            <a:pPr>
              <a:defRPr/>
            </a:pPr>
            <a:fld id="{9196EC2F-0988-4314-AD4B-24FF16D7B45E}" type="datetime1">
              <a:rPr lang="en-US" altLang="zh-CN" smtClean="0">
                <a:solidFill>
                  <a:prstClr val="black">
                    <a:tint val="75000"/>
                  </a:prstClr>
                </a:solidFill>
              </a:rPr>
              <a:t>5/2/2022</a:t>
            </a:fld>
            <a:endParaRPr lang="en-US">
              <a:solidFill>
                <a:prstClr val="black">
                  <a:tint val="75000"/>
                </a:prstClr>
              </a:solidFill>
            </a:endParaRPr>
          </a:p>
        </p:txBody>
      </p:sp>
      <p:sp>
        <p:nvSpPr>
          <p:cNvPr id="5" name="Footer Placeholder 4"/>
          <p:cNvSpPr>
            <a:spLocks noGrp="1"/>
          </p:cNvSpPr>
          <p:nvPr>
            <p:ph type="ftr" sz="quarter" idx="3"/>
            <p:custDataLst>
              <p:tags r:id="rId18"/>
            </p:custDataLst>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ea typeface="黑体" panose="02010609060101010101" pitchFamily="49" charset="-122"/>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custDataLst>
              <p:tags r:id="rId19"/>
            </p:custDataLst>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ea typeface="黑体" panose="02010609060101010101" pitchFamily="49" charset="-122"/>
              </a:defRPr>
            </a:lvl1pPr>
          </a:lstStyle>
          <a:p>
            <a:pPr>
              <a:defRPr/>
            </a:pPr>
            <a:fld id="{601EE9E8-4134-49B0-9AA7-3089E6521627}" type="slidenum">
              <a:rPr lang="en-US" smtClean="0">
                <a:solidFill>
                  <a:prstClr val="black">
                    <a:tint val="75000"/>
                  </a:prstClr>
                </a:solidFill>
              </a:rPr>
              <a:t>‹#›</a:t>
            </a:fld>
            <a:endParaRPr lang="en-US">
              <a:solidFill>
                <a:prstClr val="black">
                  <a:tint val="75000"/>
                </a:prstClr>
              </a:solidFill>
            </a:endParaRPr>
          </a:p>
        </p:txBody>
      </p:sp>
      <p:pic>
        <p:nvPicPr>
          <p:cNvPr id="7" name="图片 6" descr="浅水印小"/>
          <p:cNvPicPr>
            <a:picLocks noChangeAspect="1"/>
          </p:cNvPicPr>
          <p:nvPr userDrawn="1"/>
        </p:nvPicPr>
        <p:blipFill>
          <a:blip r:embed="rId21"/>
          <a:stretch>
            <a:fillRect/>
          </a:stretch>
        </p:blipFill>
        <p:spPr>
          <a:xfrm>
            <a:off x="9929495" y="6430645"/>
            <a:ext cx="2108200" cy="292100"/>
          </a:xfrm>
          <a:prstGeom prst="rect">
            <a:avLst/>
          </a:prstGeom>
        </p:spPr>
      </p:pic>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mc:AlternateContent xmlns:mc="http://schemas.openxmlformats.org/markup-compatibility/2006" xmlns:p14="http://schemas.microsoft.com/office/powerpoint/2010/main">
    <mc:Choice Requires="p14">
      <p:transition spd="slow" p14:dur="1399"/>
    </mc:Choice>
    <mc:Fallback xmlns="">
      <p:transition spd="slow"/>
    </mc:Fallback>
  </mc:AlternateContent>
  <p:hf hdr="0" ftr="0" dt="0"/>
  <p:txStyles>
    <p:titleStyle>
      <a:lvl1pPr algn="ctr" defTabSz="1219200" rtl="0" eaLnBrk="1" latinLnBrk="0" hangingPunct="1">
        <a:spcBef>
          <a:spcPct val="0"/>
        </a:spcBef>
        <a:buNone/>
        <a:defRPr sz="5900" kern="1200">
          <a:solidFill>
            <a:schemeClr val="tx1"/>
          </a:solidFill>
          <a:latin typeface="+mj-lt"/>
          <a:ea typeface="黑体" panose="02010609060101010101" pitchFamily="49" charset="-122"/>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mn-lt"/>
          <a:ea typeface="黑体" panose="02010609060101010101" pitchFamily="49" charset="-122"/>
          <a:cs typeface="+mn-cs"/>
        </a:defRPr>
      </a:lvl1pPr>
      <a:lvl2pPr marL="990600" indent="-381000" algn="l" defTabSz="1219200" rtl="0" eaLnBrk="1" latinLnBrk="0" hangingPunct="1">
        <a:spcBef>
          <a:spcPct val="20000"/>
        </a:spcBef>
        <a:buFont typeface="Arial" panose="020B0604020202020204" pitchFamily="34" charset="0"/>
        <a:buChar char="–"/>
        <a:defRPr sz="3800" kern="1200">
          <a:solidFill>
            <a:schemeClr val="tx1"/>
          </a:solidFill>
          <a:latin typeface="+mn-lt"/>
          <a:ea typeface="黑体" panose="02010609060101010101" pitchFamily="49" charset="-122"/>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黑体" panose="02010609060101010101" pitchFamily="49" charset="-122"/>
          <a:cs typeface="+mn-cs"/>
        </a:defRPr>
      </a:lvl3pPr>
      <a:lvl4pPr marL="2133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黑体" panose="02010609060101010101" pitchFamily="49" charset="-122"/>
          <a:cs typeface="+mn-cs"/>
        </a:defRPr>
      </a:lvl4pPr>
      <a:lvl5pPr marL="27432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黑体" panose="02010609060101010101" pitchFamily="49" charset="-122"/>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26">
            <a:lum/>
          </a:blip>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custDataLst>
              <p:tags r:id="rId23"/>
            </p:custDataLst>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ea typeface="黑体" panose="02010609060101010101" pitchFamily="49" charset="-122"/>
              </a:defRPr>
            </a:lvl1pPr>
          </a:lstStyle>
          <a:p>
            <a:pPr>
              <a:defRPr/>
            </a:pPr>
            <a:fld id="{9196EC2F-0988-4314-AD4B-24FF16D7B45E}" type="datetime1">
              <a:rPr lang="en-US" altLang="zh-CN" smtClean="0">
                <a:solidFill>
                  <a:prstClr val="black">
                    <a:tint val="75000"/>
                  </a:prstClr>
                </a:solidFill>
              </a:rPr>
              <a:t>5/2/2022</a:t>
            </a:fld>
            <a:endParaRPr lang="en-US">
              <a:solidFill>
                <a:prstClr val="black">
                  <a:tint val="75000"/>
                </a:prstClr>
              </a:solidFill>
            </a:endParaRPr>
          </a:p>
        </p:txBody>
      </p:sp>
      <p:sp>
        <p:nvSpPr>
          <p:cNvPr id="5" name="Footer Placeholder 4"/>
          <p:cNvSpPr>
            <a:spLocks noGrp="1"/>
          </p:cNvSpPr>
          <p:nvPr>
            <p:ph type="ftr" sz="quarter" idx="3"/>
            <p:custDataLst>
              <p:tags r:id="rId24"/>
            </p:custDataLst>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ea typeface="黑体" panose="02010609060101010101" pitchFamily="49" charset="-122"/>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custDataLst>
              <p:tags r:id="rId25"/>
            </p:custDataLst>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ea typeface="黑体" panose="02010609060101010101" pitchFamily="49" charset="-122"/>
              </a:defRPr>
            </a:lvl1pPr>
          </a:lstStyle>
          <a:p>
            <a:pPr>
              <a:defRPr/>
            </a:pPr>
            <a:fld id="{601EE9E8-4134-49B0-9AA7-3089E6521627}" type="slidenum">
              <a:rPr lang="en-US" smtClean="0">
                <a:solidFill>
                  <a:prstClr val="black">
                    <a:tint val="75000"/>
                  </a:prstClr>
                </a:solidFill>
              </a:rPr>
              <a:t>‹#›</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 id="2147483703" r:id="rId16"/>
    <p:sldLayoutId id="2147483704" r:id="rId17"/>
    <p:sldLayoutId id="2147483705" r:id="rId18"/>
    <p:sldLayoutId id="2147483706" r:id="rId19"/>
    <p:sldLayoutId id="2147483707" r:id="rId20"/>
    <p:sldLayoutId id="2147483708" r:id="rId21"/>
  </p:sldLayoutIdLst>
  <mc:AlternateContent xmlns:mc="http://schemas.openxmlformats.org/markup-compatibility/2006" xmlns:p14="http://schemas.microsoft.com/office/powerpoint/2010/main">
    <mc:Choice Requires="p14">
      <p:transition spd="slow" p14:dur="1399"/>
    </mc:Choice>
    <mc:Fallback xmlns="">
      <p:transition spd="slow"/>
    </mc:Fallback>
  </mc:AlternateContent>
  <p:hf hdr="0" ftr="0" dt="0"/>
  <p:txStyles>
    <p:titleStyle>
      <a:lvl1pPr algn="ctr" defTabSz="1219200" rtl="0" eaLnBrk="1" latinLnBrk="0" hangingPunct="1">
        <a:spcBef>
          <a:spcPct val="0"/>
        </a:spcBef>
        <a:buNone/>
        <a:defRPr sz="5900" kern="1200">
          <a:solidFill>
            <a:schemeClr val="tx1"/>
          </a:solidFill>
          <a:latin typeface="+mj-lt"/>
          <a:ea typeface="黑体" panose="02010609060101010101" pitchFamily="49" charset="-122"/>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mn-lt"/>
          <a:ea typeface="黑体" panose="02010609060101010101" pitchFamily="49" charset="-122"/>
          <a:cs typeface="+mn-cs"/>
        </a:defRPr>
      </a:lvl1pPr>
      <a:lvl2pPr marL="990600" indent="-381000" algn="l" defTabSz="1219200" rtl="0" eaLnBrk="1" latinLnBrk="0" hangingPunct="1">
        <a:spcBef>
          <a:spcPct val="20000"/>
        </a:spcBef>
        <a:buFont typeface="Arial" panose="020B0604020202020204" pitchFamily="34" charset="0"/>
        <a:buChar char="–"/>
        <a:defRPr sz="3800" kern="1200">
          <a:solidFill>
            <a:schemeClr val="tx1"/>
          </a:solidFill>
          <a:latin typeface="+mn-lt"/>
          <a:ea typeface="黑体" panose="02010609060101010101" pitchFamily="49" charset="-122"/>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黑体" panose="02010609060101010101" pitchFamily="49" charset="-122"/>
          <a:cs typeface="+mn-cs"/>
        </a:defRPr>
      </a:lvl3pPr>
      <a:lvl4pPr marL="2133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黑体" panose="02010609060101010101" pitchFamily="49" charset="-122"/>
          <a:cs typeface="+mn-cs"/>
        </a:defRPr>
      </a:lvl4pPr>
      <a:lvl5pPr marL="27432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黑体" panose="02010609060101010101" pitchFamily="49" charset="-122"/>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5" Type="http://schemas.openxmlformats.org/officeDocument/2006/relationships/comments" Target="../comments/comment1.xml"/><Relationship Id="rId4" Type="http://schemas.openxmlformats.org/officeDocument/2006/relationships/image" Target="../media/image34.png"/></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1.xml"/><Relationship Id="rId4" Type="http://schemas.openxmlformats.org/officeDocument/2006/relationships/image" Target="../media/image38.png"/></Relationships>
</file>

<file path=ppt/slides/_rels/slide2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image" Target="../media/image40.png"/></Relationships>
</file>

<file path=ppt/slides/_rels/slide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slideLayout" Target="../slideLayouts/slideLayout2.xml"/><Relationship Id="rId1" Type="http://schemas.openxmlformats.org/officeDocument/2006/relationships/tags" Target="../tags/tag235.xml"/><Relationship Id="rId4" Type="http://schemas.microsoft.com/office/2007/relationships/hdphoto" Target="../media/hdphoto2.wdp"/></Relationships>
</file>

<file path=ppt/slides/_rels/slide25.xml.rels><?xml version="1.0" encoding="UTF-8" standalone="yes"?>
<Relationships xmlns="http://schemas.openxmlformats.org/package/2006/relationships"><Relationship Id="rId8" Type="http://schemas.openxmlformats.org/officeDocument/2006/relationships/image" Target="../media/image42.jpg"/><Relationship Id="rId13" Type="http://schemas.openxmlformats.org/officeDocument/2006/relationships/customXml" Target="../ink/ink4.xml"/><Relationship Id="rId3" Type="http://schemas.openxmlformats.org/officeDocument/2006/relationships/image" Target="../media/image40.png"/><Relationship Id="rId7" Type="http://schemas.openxmlformats.org/officeDocument/2006/relationships/image" Target="../media/image24.emf"/><Relationship Id="rId12" Type="http://schemas.openxmlformats.org/officeDocument/2006/relationships/image" Target="../media/image26.emf"/><Relationship Id="rId2" Type="http://schemas.openxmlformats.org/officeDocument/2006/relationships/notesSlide" Target="../notesSlides/notesSlide2.xml"/><Relationship Id="rId1" Type="http://schemas.openxmlformats.org/officeDocument/2006/relationships/slideLayout" Target="../slideLayouts/slideLayout14.xml"/><Relationship Id="rId6" Type="http://schemas.openxmlformats.org/officeDocument/2006/relationships/customXml" Target="../ink/ink2.xml"/><Relationship Id="rId11" Type="http://schemas.openxmlformats.org/officeDocument/2006/relationships/customXml" Target="../ink/ink3.xml"/><Relationship Id="rId5" Type="http://schemas.openxmlformats.org/officeDocument/2006/relationships/image" Target="../media/image23.emf"/><Relationship Id="rId10" Type="http://schemas.openxmlformats.org/officeDocument/2006/relationships/image" Target="../media/image44.jpg"/><Relationship Id="rId4" Type="http://schemas.openxmlformats.org/officeDocument/2006/relationships/customXml" Target="../ink/ink1.xml"/><Relationship Id="rId9" Type="http://schemas.openxmlformats.org/officeDocument/2006/relationships/image" Target="../media/image43.jpg"/><Relationship Id="rId14" Type="http://schemas.openxmlformats.org/officeDocument/2006/relationships/image" Target="../media/image27.emf"/></Relationships>
</file>

<file path=ppt/slides/_rels/slide2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47.jpeg"/><Relationship Id="rId4" Type="http://schemas.openxmlformats.org/officeDocument/2006/relationships/image" Target="../media/image46.png"/></Relationships>
</file>

<file path=ppt/slides/_rels/slide2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8.jpeg"/><Relationship Id="rId7" Type="http://schemas.openxmlformats.org/officeDocument/2006/relationships/image" Target="../media/image51.png"/><Relationship Id="rId2" Type="http://schemas.openxmlformats.org/officeDocument/2006/relationships/notesSlide" Target="../notesSlides/notesSlide4.xml"/><Relationship Id="rId1" Type="http://schemas.openxmlformats.org/officeDocument/2006/relationships/slideLayout" Target="../slideLayouts/slideLayout10.xml"/><Relationship Id="rId6" Type="http://schemas.openxmlformats.org/officeDocument/2006/relationships/image" Target="../media/image50.png"/><Relationship Id="rId5" Type="http://schemas.microsoft.com/office/2007/relationships/hdphoto" Target="../media/hdphoto3.wdp"/><Relationship Id="rId4" Type="http://schemas.openxmlformats.org/officeDocument/2006/relationships/image" Target="../media/image4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8" Type="http://schemas.openxmlformats.org/officeDocument/2006/relationships/tags" Target="../tags/tag222.xml"/><Relationship Id="rId13" Type="http://schemas.openxmlformats.org/officeDocument/2006/relationships/tags" Target="../tags/tag227.xml"/><Relationship Id="rId18" Type="http://schemas.openxmlformats.org/officeDocument/2006/relationships/tags" Target="../tags/tag232.xml"/><Relationship Id="rId3" Type="http://schemas.openxmlformats.org/officeDocument/2006/relationships/tags" Target="../tags/tag217.xml"/><Relationship Id="rId21" Type="http://schemas.openxmlformats.org/officeDocument/2006/relationships/slideLayout" Target="../slideLayouts/slideLayout10.xml"/><Relationship Id="rId7" Type="http://schemas.openxmlformats.org/officeDocument/2006/relationships/tags" Target="../tags/tag221.xml"/><Relationship Id="rId12" Type="http://schemas.openxmlformats.org/officeDocument/2006/relationships/tags" Target="../tags/tag226.xml"/><Relationship Id="rId17" Type="http://schemas.openxmlformats.org/officeDocument/2006/relationships/tags" Target="../tags/tag231.xml"/><Relationship Id="rId2" Type="http://schemas.openxmlformats.org/officeDocument/2006/relationships/tags" Target="../tags/tag216.xml"/><Relationship Id="rId16" Type="http://schemas.openxmlformats.org/officeDocument/2006/relationships/tags" Target="../tags/tag230.xml"/><Relationship Id="rId20" Type="http://schemas.openxmlformats.org/officeDocument/2006/relationships/tags" Target="../tags/tag234.xml"/><Relationship Id="rId1" Type="http://schemas.openxmlformats.org/officeDocument/2006/relationships/tags" Target="../tags/tag215.xml"/><Relationship Id="rId6" Type="http://schemas.openxmlformats.org/officeDocument/2006/relationships/tags" Target="../tags/tag220.xml"/><Relationship Id="rId11" Type="http://schemas.openxmlformats.org/officeDocument/2006/relationships/tags" Target="../tags/tag225.xml"/><Relationship Id="rId5" Type="http://schemas.openxmlformats.org/officeDocument/2006/relationships/tags" Target="../tags/tag219.xml"/><Relationship Id="rId15" Type="http://schemas.openxmlformats.org/officeDocument/2006/relationships/tags" Target="../tags/tag229.xml"/><Relationship Id="rId10" Type="http://schemas.openxmlformats.org/officeDocument/2006/relationships/tags" Target="../tags/tag224.xml"/><Relationship Id="rId19" Type="http://schemas.openxmlformats.org/officeDocument/2006/relationships/tags" Target="../tags/tag233.xml"/><Relationship Id="rId4" Type="http://schemas.openxmlformats.org/officeDocument/2006/relationships/tags" Target="../tags/tag218.xml"/><Relationship Id="rId9" Type="http://schemas.openxmlformats.org/officeDocument/2006/relationships/tags" Target="../tags/tag223.xml"/><Relationship Id="rId14" Type="http://schemas.openxmlformats.org/officeDocument/2006/relationships/tags" Target="../tags/tag22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 Id="rId4" Type="http://schemas.openxmlformats.org/officeDocument/2006/relationships/image" Target="../media/image55.jpg"/></Relationships>
</file>

<file path=ppt/slides/_rels/slide3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3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9F197EBF-0FE3-4B4E-8E54-C273B103620F}"/>
              </a:ext>
            </a:extLst>
          </p:cNvPr>
          <p:cNvPicPr>
            <a:picLocks noChangeAspect="1"/>
          </p:cNvPicPr>
          <p:nvPr/>
        </p:nvPicPr>
        <p:blipFill>
          <a:blip r:embed="rId2"/>
          <a:stretch>
            <a:fillRect/>
          </a:stretch>
        </p:blipFill>
        <p:spPr>
          <a:xfrm>
            <a:off x="0" y="0"/>
            <a:ext cx="12217352" cy="6859588"/>
          </a:xfrm>
          <a:prstGeom prst="rect">
            <a:avLst/>
          </a:prstGeom>
        </p:spPr>
      </p:pic>
      <p:sp>
        <p:nvSpPr>
          <p:cNvPr id="7" name="矩形 6">
            <a:extLst>
              <a:ext uri="{FF2B5EF4-FFF2-40B4-BE49-F238E27FC236}">
                <a16:creationId xmlns:a16="http://schemas.microsoft.com/office/drawing/2014/main" id="{2072C2DA-4528-4931-A386-AE94B3E6A9A7}"/>
              </a:ext>
            </a:extLst>
          </p:cNvPr>
          <p:cNvSpPr/>
          <p:nvPr/>
        </p:nvSpPr>
        <p:spPr>
          <a:xfrm>
            <a:off x="-594118" y="1619250"/>
            <a:ext cx="13378648" cy="3200400"/>
          </a:xfrm>
          <a:prstGeom prst="rect">
            <a:avLst/>
          </a:prstGeom>
          <a:solidFill>
            <a:schemeClr val="tx1">
              <a:lumMod val="75000"/>
              <a:lumOff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8">
            <a:extLst>
              <a:ext uri="{FF2B5EF4-FFF2-40B4-BE49-F238E27FC236}">
                <a16:creationId xmlns:a16="http://schemas.microsoft.com/office/drawing/2014/main" id="{B7EEE64E-8DE3-4340-AF4F-75AE2A638B2E}"/>
              </a:ext>
            </a:extLst>
          </p:cNvPr>
          <p:cNvSpPr txBox="1"/>
          <p:nvPr/>
        </p:nvSpPr>
        <p:spPr>
          <a:xfrm>
            <a:off x="290323" y="2291020"/>
            <a:ext cx="11609765" cy="2277547"/>
          </a:xfrm>
          <a:prstGeom prst="rect">
            <a:avLst/>
          </a:prstGeom>
          <a:noFill/>
          <a:ln w="9525">
            <a:noFill/>
          </a:ln>
        </p:spPr>
        <p:txBody>
          <a:bodyPr wrap="square" rtlCol="0">
            <a:spAutoFit/>
          </a:bodyPr>
          <a:lstStyle/>
          <a:p>
            <a:pPr algn="ctr"/>
            <a:r>
              <a:rPr lang="zh-CN" altLang="en-US" sz="5400" b="1" dirty="0">
                <a:solidFill>
                  <a:schemeClr val="bg1"/>
                </a:solidFill>
                <a:latin typeface="黑体" panose="02010609060101010101" pitchFamily="49" charset="-122"/>
                <a:ea typeface="黑体" panose="02010609060101010101" pitchFamily="49" charset="-122"/>
              </a:rPr>
              <a:t>基于核心素养的大单元主题化教学</a:t>
            </a:r>
            <a:endParaRPr lang="en-US" altLang="zh-CN" sz="5400" b="1" dirty="0">
              <a:solidFill>
                <a:schemeClr val="bg1"/>
              </a:solidFill>
              <a:latin typeface="黑体" panose="02010609060101010101" pitchFamily="49" charset="-122"/>
              <a:ea typeface="黑体" panose="02010609060101010101" pitchFamily="49" charset="-122"/>
            </a:endParaRPr>
          </a:p>
          <a:p>
            <a:pPr algn="ctr"/>
            <a:r>
              <a:rPr lang="zh-CN" altLang="en-US" sz="4400" b="1" dirty="0">
                <a:solidFill>
                  <a:schemeClr val="bg1"/>
                </a:solidFill>
                <a:latin typeface="黑体" panose="02010609060101010101" pitchFamily="49" charset="-122"/>
                <a:ea typeface="黑体" panose="02010609060101010101" pitchFamily="49" charset="-122"/>
              </a:rPr>
              <a:t>西南大学附属中学校</a:t>
            </a:r>
            <a:endParaRPr lang="en-US" altLang="zh-CN" sz="4400" b="1" dirty="0">
              <a:solidFill>
                <a:schemeClr val="bg1"/>
              </a:solidFill>
              <a:latin typeface="黑体" panose="02010609060101010101" pitchFamily="49" charset="-122"/>
              <a:ea typeface="黑体" panose="02010609060101010101" pitchFamily="49" charset="-122"/>
            </a:endParaRPr>
          </a:p>
          <a:p>
            <a:pPr algn="ctr"/>
            <a:r>
              <a:rPr lang="zh-CN" altLang="en-US" sz="4400" b="1" dirty="0">
                <a:solidFill>
                  <a:schemeClr val="bg1"/>
                </a:solidFill>
                <a:latin typeface="黑体" panose="02010609060101010101" pitchFamily="49" charset="-122"/>
                <a:ea typeface="黑体" panose="02010609060101010101" pitchFamily="49" charset="-122"/>
              </a:rPr>
              <a:t>刘金文</a:t>
            </a:r>
          </a:p>
        </p:txBody>
      </p:sp>
    </p:spTree>
    <p:extLst>
      <p:ext uri="{BB962C8B-B14F-4D97-AF65-F5344CB8AC3E}">
        <p14:creationId xmlns:p14="http://schemas.microsoft.com/office/powerpoint/2010/main" val="1461921605"/>
      </p:ext>
    </p:extLst>
  </p:cSld>
  <p:clrMapOvr>
    <a:masterClrMapping/>
  </p:clrMapOvr>
  <mc:AlternateContent xmlns:mc="http://schemas.openxmlformats.org/markup-compatibility/2006" xmlns:p14="http://schemas.microsoft.com/office/powerpoint/2010/main">
    <mc:Choice Requires="p14">
      <p:transition spd="slow" p14:dur="1399"/>
    </mc:Choice>
    <mc:Fallback xmlns="">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E80BA5B2-0B78-4C8E-B950-C304C3D0F685}"/>
              </a:ext>
            </a:extLst>
          </p:cNvPr>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10</a:t>
            </a:fld>
            <a:endParaRPr lang="en-US">
              <a:solidFill>
                <a:prstClr val="black">
                  <a:tint val="75000"/>
                </a:prstClr>
              </a:solidFill>
            </a:endParaRPr>
          </a:p>
        </p:txBody>
      </p:sp>
      <p:pic>
        <p:nvPicPr>
          <p:cNvPr id="5" name="图片 4">
            <a:extLst>
              <a:ext uri="{FF2B5EF4-FFF2-40B4-BE49-F238E27FC236}">
                <a16:creationId xmlns:a16="http://schemas.microsoft.com/office/drawing/2014/main" id="{57EBD249-7B53-4E94-A7F7-8D3EEBD0EAFF}"/>
              </a:ext>
            </a:extLst>
          </p:cNvPr>
          <p:cNvPicPr>
            <a:picLocks noChangeAspect="1"/>
          </p:cNvPicPr>
          <p:nvPr/>
        </p:nvPicPr>
        <p:blipFill>
          <a:blip r:embed="rId2"/>
          <a:stretch>
            <a:fillRect/>
          </a:stretch>
        </p:blipFill>
        <p:spPr>
          <a:xfrm>
            <a:off x="357552" y="1153800"/>
            <a:ext cx="5078627" cy="5204025"/>
          </a:xfrm>
          <a:prstGeom prst="rect">
            <a:avLst/>
          </a:prstGeom>
        </p:spPr>
      </p:pic>
      <p:pic>
        <p:nvPicPr>
          <p:cNvPr id="6" name="图片 5">
            <a:extLst>
              <a:ext uri="{FF2B5EF4-FFF2-40B4-BE49-F238E27FC236}">
                <a16:creationId xmlns:a16="http://schemas.microsoft.com/office/drawing/2014/main" id="{072E2929-6697-4FB7-B1C1-25D8E8CB0881}"/>
              </a:ext>
            </a:extLst>
          </p:cNvPr>
          <p:cNvPicPr>
            <a:picLocks noChangeAspect="1"/>
          </p:cNvPicPr>
          <p:nvPr/>
        </p:nvPicPr>
        <p:blipFill>
          <a:blip r:embed="rId3"/>
          <a:stretch>
            <a:fillRect/>
          </a:stretch>
        </p:blipFill>
        <p:spPr>
          <a:xfrm>
            <a:off x="5811085" y="2737298"/>
            <a:ext cx="6236751" cy="3185264"/>
          </a:xfrm>
          <a:prstGeom prst="rect">
            <a:avLst/>
          </a:prstGeom>
        </p:spPr>
      </p:pic>
      <p:sp>
        <p:nvSpPr>
          <p:cNvPr id="7" name="矩形 6">
            <a:extLst>
              <a:ext uri="{FF2B5EF4-FFF2-40B4-BE49-F238E27FC236}">
                <a16:creationId xmlns:a16="http://schemas.microsoft.com/office/drawing/2014/main" id="{2910CDC5-CE42-4BAE-81C8-E87BAEB254AE}"/>
              </a:ext>
            </a:extLst>
          </p:cNvPr>
          <p:cNvSpPr/>
          <p:nvPr/>
        </p:nvSpPr>
        <p:spPr>
          <a:xfrm>
            <a:off x="5764404" y="2129080"/>
            <a:ext cx="6340197" cy="461665"/>
          </a:xfrm>
          <a:prstGeom prst="rect">
            <a:avLst/>
          </a:prstGeom>
        </p:spPr>
        <p:txBody>
          <a:bodyPr wrap="none">
            <a:spAutoFit/>
          </a:bodyPr>
          <a:lstStyle/>
          <a:p>
            <a:r>
              <a:rPr lang="zh-CN" altLang="en-US" sz="2400" dirty="0"/>
              <a:t>初高中课程单元目录（左：初中；右：高中）</a:t>
            </a:r>
          </a:p>
        </p:txBody>
      </p:sp>
      <p:sp>
        <p:nvSpPr>
          <p:cNvPr id="8" name="矩形 7">
            <a:extLst>
              <a:ext uri="{FF2B5EF4-FFF2-40B4-BE49-F238E27FC236}">
                <a16:creationId xmlns:a16="http://schemas.microsoft.com/office/drawing/2014/main" id="{25CE9093-3B46-4787-A4C7-DC6D289A68A6}"/>
              </a:ext>
            </a:extLst>
          </p:cNvPr>
          <p:cNvSpPr/>
          <p:nvPr/>
        </p:nvSpPr>
        <p:spPr>
          <a:xfrm>
            <a:off x="5776784" y="1326673"/>
            <a:ext cx="5109091" cy="584775"/>
          </a:xfrm>
          <a:prstGeom prst="rect">
            <a:avLst/>
          </a:prstGeom>
        </p:spPr>
        <p:txBody>
          <a:bodyPr wrap="none">
            <a:spAutoFit/>
          </a:bodyPr>
          <a:lstStyle/>
          <a:p>
            <a:r>
              <a:rPr lang="zh-CN" altLang="en-US" sz="3200" dirty="0">
                <a:latin typeface="+mn-ea"/>
              </a:rPr>
              <a:t>三、</a:t>
            </a:r>
            <a:r>
              <a:rPr lang="zh-CN" altLang="zh-CN" sz="3200" dirty="0">
                <a:latin typeface="+mn-ea"/>
              </a:rPr>
              <a:t>单元教学</a:t>
            </a:r>
            <a:r>
              <a:rPr lang="zh-CN" altLang="en-US" sz="3200" dirty="0">
                <a:latin typeface="+mn-ea"/>
              </a:rPr>
              <a:t>主题如何凝练</a:t>
            </a:r>
            <a:endParaRPr lang="zh-CN" altLang="en-US" sz="3200" dirty="0"/>
          </a:p>
        </p:txBody>
      </p:sp>
      <p:sp>
        <p:nvSpPr>
          <p:cNvPr id="9" name="矩形 8">
            <a:extLst>
              <a:ext uri="{FF2B5EF4-FFF2-40B4-BE49-F238E27FC236}">
                <a16:creationId xmlns:a16="http://schemas.microsoft.com/office/drawing/2014/main" id="{19ED45C3-75E6-4EC6-BDF0-692487A69447}"/>
              </a:ext>
            </a:extLst>
          </p:cNvPr>
          <p:cNvSpPr/>
          <p:nvPr/>
        </p:nvSpPr>
        <p:spPr>
          <a:xfrm>
            <a:off x="542111" y="1160737"/>
            <a:ext cx="4709511" cy="797107"/>
          </a:xfrm>
          <a:prstGeom prst="rect">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cxnSp>
        <p:nvCxnSpPr>
          <p:cNvPr id="11" name="直接连接符 10">
            <a:extLst>
              <a:ext uri="{FF2B5EF4-FFF2-40B4-BE49-F238E27FC236}">
                <a16:creationId xmlns:a16="http://schemas.microsoft.com/office/drawing/2014/main" id="{2DABE4FD-A1CB-4067-9A08-7683C634211E}"/>
              </a:ext>
            </a:extLst>
          </p:cNvPr>
          <p:cNvCxnSpPr>
            <a:cxnSpLocks/>
          </p:cNvCxnSpPr>
          <p:nvPr/>
        </p:nvCxnSpPr>
        <p:spPr>
          <a:xfrm>
            <a:off x="4361936" y="1920773"/>
            <a:ext cx="1449149" cy="1007778"/>
          </a:xfrm>
          <a:prstGeom prst="line">
            <a:avLst/>
          </a:prstGeom>
          <a:ln>
            <a:solidFill>
              <a:srgbClr val="FF0000"/>
            </a:solidFill>
          </a:ln>
        </p:spPr>
        <p:style>
          <a:lnRef idx="3">
            <a:schemeClr val="accent6"/>
          </a:lnRef>
          <a:fillRef idx="0">
            <a:schemeClr val="accent6"/>
          </a:fillRef>
          <a:effectRef idx="2">
            <a:schemeClr val="accent6"/>
          </a:effectRef>
          <a:fontRef idx="minor">
            <a:schemeClr val="tx1"/>
          </a:fontRef>
        </p:style>
      </p:cxnSp>
      <p:sp>
        <p:nvSpPr>
          <p:cNvPr id="13" name="矩形 12">
            <a:extLst>
              <a:ext uri="{FF2B5EF4-FFF2-40B4-BE49-F238E27FC236}">
                <a16:creationId xmlns:a16="http://schemas.microsoft.com/office/drawing/2014/main" id="{7E219EED-0128-47BB-A449-A2FD931AC312}"/>
              </a:ext>
            </a:extLst>
          </p:cNvPr>
          <p:cNvSpPr/>
          <p:nvPr/>
        </p:nvSpPr>
        <p:spPr>
          <a:xfrm>
            <a:off x="426887" y="2043050"/>
            <a:ext cx="3433357" cy="1576944"/>
          </a:xfrm>
          <a:prstGeom prst="rect">
            <a:avLst/>
          </a:prstGeom>
          <a:noFill/>
          <a:ln w="57150">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cxnSp>
        <p:nvCxnSpPr>
          <p:cNvPr id="14" name="直接连接符 13">
            <a:extLst>
              <a:ext uri="{FF2B5EF4-FFF2-40B4-BE49-F238E27FC236}">
                <a16:creationId xmlns:a16="http://schemas.microsoft.com/office/drawing/2014/main" id="{CA795534-E91E-49AC-A2C4-B62BB0D49340}"/>
              </a:ext>
            </a:extLst>
          </p:cNvPr>
          <p:cNvCxnSpPr>
            <a:cxnSpLocks/>
          </p:cNvCxnSpPr>
          <p:nvPr/>
        </p:nvCxnSpPr>
        <p:spPr>
          <a:xfrm>
            <a:off x="3875185" y="2910254"/>
            <a:ext cx="3106383" cy="1291005"/>
          </a:xfrm>
          <a:prstGeom prst="line">
            <a:avLst/>
          </a:prstGeom>
          <a:ln w="57150">
            <a:solidFill>
              <a:schemeClr val="accent1"/>
            </a:solidFill>
          </a:ln>
        </p:spPr>
        <p:style>
          <a:lnRef idx="3">
            <a:schemeClr val="accent6"/>
          </a:lnRef>
          <a:fillRef idx="0">
            <a:schemeClr val="accent6"/>
          </a:fillRef>
          <a:effectRef idx="2">
            <a:schemeClr val="accent6"/>
          </a:effectRef>
          <a:fontRef idx="minor">
            <a:schemeClr val="tx1"/>
          </a:fontRef>
        </p:style>
      </p:cxnSp>
      <p:sp>
        <p:nvSpPr>
          <p:cNvPr id="16" name="矩形 15">
            <a:extLst>
              <a:ext uri="{FF2B5EF4-FFF2-40B4-BE49-F238E27FC236}">
                <a16:creationId xmlns:a16="http://schemas.microsoft.com/office/drawing/2014/main" id="{6ADBD5F1-01EF-445C-B4E2-8E3EE2974767}"/>
              </a:ext>
            </a:extLst>
          </p:cNvPr>
          <p:cNvSpPr/>
          <p:nvPr/>
        </p:nvSpPr>
        <p:spPr>
          <a:xfrm>
            <a:off x="441828" y="4201259"/>
            <a:ext cx="4130172" cy="872265"/>
          </a:xfrm>
          <a:prstGeom prst="rect">
            <a:avLst/>
          </a:prstGeom>
          <a:noFill/>
          <a:ln w="57150">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cxnSp>
        <p:nvCxnSpPr>
          <p:cNvPr id="17" name="直接连接符 16">
            <a:extLst>
              <a:ext uri="{FF2B5EF4-FFF2-40B4-BE49-F238E27FC236}">
                <a16:creationId xmlns:a16="http://schemas.microsoft.com/office/drawing/2014/main" id="{E7548B6E-EE63-4440-8BC5-7D25B0E0D3D3}"/>
              </a:ext>
            </a:extLst>
          </p:cNvPr>
          <p:cNvCxnSpPr>
            <a:cxnSpLocks/>
          </p:cNvCxnSpPr>
          <p:nvPr/>
        </p:nvCxnSpPr>
        <p:spPr>
          <a:xfrm flipV="1">
            <a:off x="4572000" y="4235942"/>
            <a:ext cx="2409568" cy="351797"/>
          </a:xfrm>
          <a:prstGeom prst="line">
            <a:avLst/>
          </a:prstGeom>
          <a:ln w="57150">
            <a:solidFill>
              <a:schemeClr val="accent1"/>
            </a:solidFill>
          </a:ln>
        </p:spPr>
        <p:style>
          <a:lnRef idx="3">
            <a:schemeClr val="accent6"/>
          </a:lnRef>
          <a:fillRef idx="0">
            <a:schemeClr val="accent6"/>
          </a:fillRef>
          <a:effectRef idx="2">
            <a:schemeClr val="accent6"/>
          </a:effectRef>
          <a:fontRef idx="minor">
            <a:schemeClr val="tx1"/>
          </a:fontRef>
        </p:style>
      </p:cxnSp>
      <p:sp>
        <p:nvSpPr>
          <p:cNvPr id="19" name="矩形 18">
            <a:extLst>
              <a:ext uri="{FF2B5EF4-FFF2-40B4-BE49-F238E27FC236}">
                <a16:creationId xmlns:a16="http://schemas.microsoft.com/office/drawing/2014/main" id="{7AAE9FF1-A832-4D95-A755-15B16771309F}"/>
              </a:ext>
            </a:extLst>
          </p:cNvPr>
          <p:cNvSpPr/>
          <p:nvPr/>
        </p:nvSpPr>
        <p:spPr>
          <a:xfrm>
            <a:off x="6981568" y="3614852"/>
            <a:ext cx="3632886" cy="872265"/>
          </a:xfrm>
          <a:prstGeom prst="rect">
            <a:avLst/>
          </a:prstGeom>
          <a:noFill/>
          <a:ln w="57150">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20" name="矩形 19">
            <a:extLst>
              <a:ext uri="{FF2B5EF4-FFF2-40B4-BE49-F238E27FC236}">
                <a16:creationId xmlns:a16="http://schemas.microsoft.com/office/drawing/2014/main" id="{3F8607C6-5B6C-4044-895A-3F2BFAC3223C}"/>
              </a:ext>
            </a:extLst>
          </p:cNvPr>
          <p:cNvSpPr/>
          <p:nvPr/>
        </p:nvSpPr>
        <p:spPr>
          <a:xfrm>
            <a:off x="5823442" y="2812445"/>
            <a:ext cx="6224394" cy="584775"/>
          </a:xfrm>
          <a:prstGeom prst="rect">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21" name="矩形 20">
            <a:extLst>
              <a:ext uri="{FF2B5EF4-FFF2-40B4-BE49-F238E27FC236}">
                <a16:creationId xmlns:a16="http://schemas.microsoft.com/office/drawing/2014/main" id="{15F28943-F2C5-4B8D-8EC7-D8A7CF3ADA0D}"/>
              </a:ext>
            </a:extLst>
          </p:cNvPr>
          <p:cNvSpPr/>
          <p:nvPr/>
        </p:nvSpPr>
        <p:spPr>
          <a:xfrm>
            <a:off x="542111" y="5292321"/>
            <a:ext cx="4130172" cy="413468"/>
          </a:xfrm>
          <a:prstGeom prst="rect">
            <a:avLst/>
          </a:prstGeom>
          <a:noFill/>
          <a:ln w="571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cxnSp>
        <p:nvCxnSpPr>
          <p:cNvPr id="22" name="直接连接符 21">
            <a:extLst>
              <a:ext uri="{FF2B5EF4-FFF2-40B4-BE49-F238E27FC236}">
                <a16:creationId xmlns:a16="http://schemas.microsoft.com/office/drawing/2014/main" id="{86AAD1D3-480C-45EB-9993-E679E52D0052}"/>
              </a:ext>
            </a:extLst>
          </p:cNvPr>
          <p:cNvCxnSpPr>
            <a:cxnSpLocks/>
            <a:endCxn id="24" idx="1"/>
          </p:cNvCxnSpPr>
          <p:nvPr/>
        </p:nvCxnSpPr>
        <p:spPr>
          <a:xfrm flipV="1">
            <a:off x="4676753" y="5404264"/>
            <a:ext cx="2304815" cy="94792"/>
          </a:xfrm>
          <a:prstGeom prst="line">
            <a:avLst/>
          </a:prstGeom>
          <a:ln w="57150">
            <a:solidFill>
              <a:schemeClr val="tx1"/>
            </a:solidFill>
          </a:ln>
        </p:spPr>
        <p:style>
          <a:lnRef idx="3">
            <a:schemeClr val="accent6"/>
          </a:lnRef>
          <a:fillRef idx="0">
            <a:schemeClr val="accent6"/>
          </a:fillRef>
          <a:effectRef idx="2">
            <a:schemeClr val="accent6"/>
          </a:effectRef>
          <a:fontRef idx="minor">
            <a:schemeClr val="tx1"/>
          </a:fontRef>
        </p:style>
      </p:cxnSp>
      <p:sp>
        <p:nvSpPr>
          <p:cNvPr id="24" name="矩形 23">
            <a:extLst>
              <a:ext uri="{FF2B5EF4-FFF2-40B4-BE49-F238E27FC236}">
                <a16:creationId xmlns:a16="http://schemas.microsoft.com/office/drawing/2014/main" id="{EEA4CD7B-85D1-424E-8732-9C8FF09CCBA1}"/>
              </a:ext>
            </a:extLst>
          </p:cNvPr>
          <p:cNvSpPr/>
          <p:nvPr/>
        </p:nvSpPr>
        <p:spPr>
          <a:xfrm>
            <a:off x="6981568" y="5197530"/>
            <a:ext cx="4226010" cy="413468"/>
          </a:xfrm>
          <a:prstGeom prst="rect">
            <a:avLst/>
          </a:prstGeom>
          <a:noFill/>
          <a:ln w="571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cxnSp>
        <p:nvCxnSpPr>
          <p:cNvPr id="26" name="直接连接符 25">
            <a:extLst>
              <a:ext uri="{FF2B5EF4-FFF2-40B4-BE49-F238E27FC236}">
                <a16:creationId xmlns:a16="http://schemas.microsoft.com/office/drawing/2014/main" id="{000F59E1-9BD6-407E-8484-7C5FFA1DD8BF}"/>
              </a:ext>
            </a:extLst>
          </p:cNvPr>
          <p:cNvCxnSpPr>
            <a:cxnSpLocks/>
          </p:cNvCxnSpPr>
          <p:nvPr/>
        </p:nvCxnSpPr>
        <p:spPr>
          <a:xfrm flipV="1">
            <a:off x="4361936" y="4844828"/>
            <a:ext cx="2792626" cy="1250690"/>
          </a:xfrm>
          <a:prstGeom prst="line">
            <a:avLst/>
          </a:prstGeom>
          <a:ln/>
        </p:spPr>
        <p:style>
          <a:lnRef idx="3">
            <a:schemeClr val="accent5"/>
          </a:lnRef>
          <a:fillRef idx="0">
            <a:schemeClr val="accent5"/>
          </a:fillRef>
          <a:effectRef idx="2">
            <a:schemeClr val="accent5"/>
          </a:effectRef>
          <a:fontRef idx="minor">
            <a:schemeClr val="tx1"/>
          </a:fontRef>
        </p:style>
      </p:cxnSp>
      <p:sp>
        <p:nvSpPr>
          <p:cNvPr id="30" name="左中括号 29">
            <a:extLst>
              <a:ext uri="{FF2B5EF4-FFF2-40B4-BE49-F238E27FC236}">
                <a16:creationId xmlns:a16="http://schemas.microsoft.com/office/drawing/2014/main" id="{27EBC5A3-A13B-4EB1-88F7-38D70190EFFB}"/>
              </a:ext>
            </a:extLst>
          </p:cNvPr>
          <p:cNvSpPr/>
          <p:nvPr/>
        </p:nvSpPr>
        <p:spPr>
          <a:xfrm>
            <a:off x="210065" y="3805882"/>
            <a:ext cx="364836" cy="2289636"/>
          </a:xfrm>
          <a:prstGeom prst="leftBracket">
            <a:avLst>
              <a:gd name="adj" fmla="val 0"/>
            </a:avLst>
          </a:prstGeom>
        </p:spPr>
        <p:style>
          <a:lnRef idx="3">
            <a:schemeClr val="accent5"/>
          </a:lnRef>
          <a:fillRef idx="0">
            <a:schemeClr val="accent5"/>
          </a:fillRef>
          <a:effectRef idx="2">
            <a:schemeClr val="accent5"/>
          </a:effectRef>
          <a:fontRef idx="minor">
            <a:schemeClr val="tx1"/>
          </a:fontRef>
        </p:style>
        <p:txBody>
          <a:bodyPr rtlCol="0" anchor="ctr"/>
          <a:lstStyle/>
          <a:p>
            <a:pPr algn="ctr"/>
            <a:endParaRPr lang="zh-CN" altLang="en-US">
              <a:ln w="76200">
                <a:solidFill>
                  <a:schemeClr val="tx1"/>
                </a:solidFill>
              </a:ln>
            </a:endParaRPr>
          </a:p>
        </p:txBody>
      </p:sp>
      <p:cxnSp>
        <p:nvCxnSpPr>
          <p:cNvPr id="33" name="直接连接符 32">
            <a:extLst>
              <a:ext uri="{FF2B5EF4-FFF2-40B4-BE49-F238E27FC236}">
                <a16:creationId xmlns:a16="http://schemas.microsoft.com/office/drawing/2014/main" id="{E34E475B-FA67-4B7A-B119-019294EDBE86}"/>
              </a:ext>
            </a:extLst>
          </p:cNvPr>
          <p:cNvCxnSpPr>
            <a:cxnSpLocks/>
          </p:cNvCxnSpPr>
          <p:nvPr/>
        </p:nvCxnSpPr>
        <p:spPr>
          <a:xfrm>
            <a:off x="3097738" y="3880995"/>
            <a:ext cx="4056824" cy="963833"/>
          </a:xfrm>
          <a:prstGeom prst="line">
            <a:avLst/>
          </a:prstGeom>
          <a:ln/>
        </p:spPr>
        <p:style>
          <a:lnRef idx="3">
            <a:schemeClr val="accent5"/>
          </a:lnRef>
          <a:fillRef idx="0">
            <a:schemeClr val="accent5"/>
          </a:fillRef>
          <a:effectRef idx="2">
            <a:schemeClr val="accent5"/>
          </a:effectRef>
          <a:fontRef idx="minor">
            <a:schemeClr val="tx1"/>
          </a:fontRef>
        </p:style>
      </p:cxnSp>
      <p:sp>
        <p:nvSpPr>
          <p:cNvPr id="35" name="标注: 弯曲线形 34">
            <a:extLst>
              <a:ext uri="{FF2B5EF4-FFF2-40B4-BE49-F238E27FC236}">
                <a16:creationId xmlns:a16="http://schemas.microsoft.com/office/drawing/2014/main" id="{E45620B9-546D-4CD3-BB05-D442C63F117D}"/>
              </a:ext>
            </a:extLst>
          </p:cNvPr>
          <p:cNvSpPr/>
          <p:nvPr/>
        </p:nvSpPr>
        <p:spPr>
          <a:xfrm>
            <a:off x="6981568" y="381827"/>
            <a:ext cx="3267910" cy="509583"/>
          </a:xfrm>
          <a:prstGeom prst="borderCallout2">
            <a:avLst>
              <a:gd name="adj1" fmla="val 18750"/>
              <a:gd name="adj2" fmla="val -8333"/>
              <a:gd name="adj3" fmla="val 18750"/>
              <a:gd name="adj4" fmla="val -16667"/>
              <a:gd name="adj5" fmla="val 186288"/>
              <a:gd name="adj6" fmla="val -34842"/>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sz="2400" dirty="0"/>
              <a:t>初高中教材内容结构</a:t>
            </a:r>
          </a:p>
        </p:txBody>
      </p:sp>
    </p:spTree>
    <p:extLst>
      <p:ext uri="{BB962C8B-B14F-4D97-AF65-F5344CB8AC3E}">
        <p14:creationId xmlns:p14="http://schemas.microsoft.com/office/powerpoint/2010/main" val="3649181375"/>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B9AB6A30-CC00-4254-91AA-7F0851D131CB}"/>
              </a:ext>
            </a:extLst>
          </p:cNvPr>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11</a:t>
            </a:fld>
            <a:endParaRPr lang="en-US">
              <a:solidFill>
                <a:prstClr val="black">
                  <a:tint val="75000"/>
                </a:prstClr>
              </a:solidFill>
            </a:endParaRPr>
          </a:p>
        </p:txBody>
      </p:sp>
      <p:sp>
        <p:nvSpPr>
          <p:cNvPr id="5" name="矩形 4">
            <a:extLst>
              <a:ext uri="{FF2B5EF4-FFF2-40B4-BE49-F238E27FC236}">
                <a16:creationId xmlns:a16="http://schemas.microsoft.com/office/drawing/2014/main" id="{0EE2FC14-EB39-4CEC-BBEC-B77325E7E4A5}"/>
              </a:ext>
            </a:extLst>
          </p:cNvPr>
          <p:cNvSpPr/>
          <p:nvPr/>
        </p:nvSpPr>
        <p:spPr>
          <a:xfrm>
            <a:off x="234774" y="1785921"/>
            <a:ext cx="4642339" cy="2677656"/>
          </a:xfrm>
          <a:prstGeom prst="rect">
            <a:avLst/>
          </a:prstGeom>
          <a:ln>
            <a:solidFill>
              <a:schemeClr val="accent1"/>
            </a:solidFill>
          </a:ln>
        </p:spPr>
        <p:txBody>
          <a:bodyPr wrap="square">
            <a:spAutoFit/>
          </a:bodyPr>
          <a:lstStyle/>
          <a:p>
            <a:r>
              <a:rPr lang="zh-CN" altLang="en-US" sz="2400" dirty="0"/>
              <a:t>初中内容设计采用“点—线”结合的呈现方式。“点”是具体、生动的历史事实；“线”是历史发展的基本线索。通过“点”与“点”之间的联系来理解“线”，学生在掌握历史事实的基础上理解历史发展的过程</a:t>
            </a:r>
          </a:p>
        </p:txBody>
      </p:sp>
      <p:sp>
        <p:nvSpPr>
          <p:cNvPr id="6" name="矩形 5">
            <a:extLst>
              <a:ext uri="{FF2B5EF4-FFF2-40B4-BE49-F238E27FC236}">
                <a16:creationId xmlns:a16="http://schemas.microsoft.com/office/drawing/2014/main" id="{1551C84E-50ED-4ACD-B957-061D496662E7}"/>
              </a:ext>
            </a:extLst>
          </p:cNvPr>
          <p:cNvSpPr/>
          <p:nvPr/>
        </p:nvSpPr>
        <p:spPr>
          <a:xfrm>
            <a:off x="5902306" y="136553"/>
            <a:ext cx="6188343" cy="3170099"/>
          </a:xfrm>
          <a:prstGeom prst="rect">
            <a:avLst/>
          </a:prstGeom>
          <a:ln/>
        </p:spPr>
        <p:style>
          <a:lnRef idx="1">
            <a:schemeClr val="accent4"/>
          </a:lnRef>
          <a:fillRef idx="2">
            <a:schemeClr val="accent4"/>
          </a:fillRef>
          <a:effectRef idx="1">
            <a:schemeClr val="accent4"/>
          </a:effectRef>
          <a:fontRef idx="minor">
            <a:schemeClr val="dk1"/>
          </a:fontRef>
        </p:style>
        <p:txBody>
          <a:bodyPr wrap="square">
            <a:spAutoFit/>
          </a:bodyPr>
          <a:lstStyle/>
          <a:p>
            <a:r>
              <a:rPr lang="zh-CN" altLang="en-US" sz="3200" b="1" dirty="0">
                <a:solidFill>
                  <a:schemeClr val="accent6"/>
                </a:solidFill>
              </a:rPr>
              <a:t>高中</a:t>
            </a:r>
            <a:r>
              <a:rPr lang="zh-CN" altLang="en-US" sz="2400" dirty="0"/>
              <a:t>的“点”比初中的“点”涵盖更丰富的内容，甚至是初中的几个“点”的整合；</a:t>
            </a:r>
            <a:r>
              <a:rPr lang="zh-CN" altLang="en-US" sz="2400" dirty="0">
                <a:solidFill>
                  <a:schemeClr val="accent6"/>
                </a:solidFill>
              </a:rPr>
              <a:t>其“线”不仅包括时序，而且包括空间，即时空的线索更为清晰；特别是高中的“面”是关照相对较长时段的历史，以单元形式进行</a:t>
            </a:r>
            <a:r>
              <a:rPr lang="zh-CN" altLang="en-US" sz="2400" dirty="0"/>
              <a:t>论述和概括，单元的设计与课标的专题基本相对应，在重大史事和基本线索的基础上呈现相对更为完整的知识结构。</a:t>
            </a:r>
          </a:p>
        </p:txBody>
      </p:sp>
      <p:sp>
        <p:nvSpPr>
          <p:cNvPr id="7" name="矩形 6">
            <a:extLst>
              <a:ext uri="{FF2B5EF4-FFF2-40B4-BE49-F238E27FC236}">
                <a16:creationId xmlns:a16="http://schemas.microsoft.com/office/drawing/2014/main" id="{E9524C61-2B1E-4A51-B204-7CAC59E6A2EC}"/>
              </a:ext>
            </a:extLst>
          </p:cNvPr>
          <p:cNvSpPr/>
          <p:nvPr/>
        </p:nvSpPr>
        <p:spPr>
          <a:xfrm>
            <a:off x="333141" y="4686935"/>
            <a:ext cx="4642339" cy="1569660"/>
          </a:xfrm>
          <a:prstGeom prst="rect">
            <a:avLst/>
          </a:prstGeom>
          <a:ln>
            <a:solidFill>
              <a:schemeClr val="accent1"/>
            </a:solidFill>
          </a:ln>
        </p:spPr>
        <p:txBody>
          <a:bodyPr wrap="square">
            <a:spAutoFit/>
          </a:bodyPr>
          <a:lstStyle/>
          <a:p>
            <a:pPr algn="just"/>
            <a:r>
              <a:rPr lang="zh-CN" altLang="en-US" sz="2400" dirty="0">
                <a:latin typeface="AdobeHeitiStd-Regular"/>
              </a:rPr>
              <a:t>初中详细具体，高中更注重概括性与分析性</a:t>
            </a:r>
            <a:r>
              <a:rPr lang="zh-CN" altLang="en-US" sz="2400" dirty="0">
                <a:latin typeface="KTJ+ZBPDDy-2"/>
              </a:rPr>
              <a:t>。</a:t>
            </a:r>
            <a:r>
              <a:rPr lang="zh-CN" altLang="en-US" sz="2400" dirty="0">
                <a:latin typeface="AdobeHeitiStd-Regular"/>
              </a:rPr>
              <a:t>换句话：</a:t>
            </a:r>
            <a:endParaRPr lang="en-US" altLang="zh-CN" sz="2400" dirty="0">
              <a:latin typeface="AdobeHeitiStd-Regular"/>
            </a:endParaRPr>
          </a:p>
          <a:p>
            <a:pPr algn="just"/>
            <a:r>
              <a:rPr lang="zh-CN" altLang="en-US" sz="2400" b="1" dirty="0">
                <a:solidFill>
                  <a:srgbClr val="FF0000"/>
                </a:solidFill>
                <a:latin typeface="AdobeHeitiStd-Regular"/>
              </a:rPr>
              <a:t>初中主要解决</a:t>
            </a:r>
            <a:r>
              <a:rPr lang="zh-CN" altLang="en-US" sz="2400" b="1" dirty="0">
                <a:solidFill>
                  <a:srgbClr val="FF0000"/>
                </a:solidFill>
                <a:latin typeface="KTJ+ZBPDDy-2"/>
              </a:rPr>
              <a:t>“</a:t>
            </a:r>
            <a:r>
              <a:rPr lang="zh-CN" altLang="en-US" sz="2400" b="1" dirty="0">
                <a:solidFill>
                  <a:srgbClr val="FF0000"/>
                </a:solidFill>
                <a:latin typeface="AdobeHeitiStd-Regular"/>
              </a:rPr>
              <a:t>是什么</a:t>
            </a:r>
            <a:r>
              <a:rPr lang="zh-CN" altLang="en-US" sz="2400" b="1" dirty="0">
                <a:solidFill>
                  <a:srgbClr val="FF0000"/>
                </a:solidFill>
                <a:latin typeface="KTJ+ZBPDDy-2"/>
              </a:rPr>
              <a:t>”</a:t>
            </a:r>
            <a:r>
              <a:rPr lang="zh-CN" altLang="en-US" sz="2400" b="1" dirty="0">
                <a:solidFill>
                  <a:srgbClr val="FF0000"/>
                </a:solidFill>
                <a:latin typeface="AdobeHeitiStd-Regular"/>
              </a:rPr>
              <a:t>的问题，高中主要解决</a:t>
            </a:r>
            <a:r>
              <a:rPr lang="zh-CN" altLang="en-US" sz="2400" b="1" dirty="0">
                <a:solidFill>
                  <a:srgbClr val="FF0000"/>
                </a:solidFill>
                <a:latin typeface="KTJ+ZBPDDy-2"/>
              </a:rPr>
              <a:t>“</a:t>
            </a:r>
            <a:r>
              <a:rPr lang="zh-CN" altLang="en-US" sz="2400" b="1" dirty="0">
                <a:solidFill>
                  <a:srgbClr val="FF0000"/>
                </a:solidFill>
                <a:latin typeface="AdobeHeitiStd-Regular"/>
              </a:rPr>
              <a:t>为什么</a:t>
            </a:r>
            <a:r>
              <a:rPr lang="zh-CN" altLang="en-US" sz="2400" b="1" dirty="0">
                <a:solidFill>
                  <a:srgbClr val="FF0000"/>
                </a:solidFill>
                <a:latin typeface="KTJ+ZBPDDy-2"/>
              </a:rPr>
              <a:t>”</a:t>
            </a:r>
            <a:r>
              <a:rPr lang="zh-CN" altLang="en-US" sz="2400" b="1" dirty="0">
                <a:solidFill>
                  <a:srgbClr val="FF0000"/>
                </a:solidFill>
                <a:latin typeface="AdobeHeitiStd-Regular"/>
              </a:rPr>
              <a:t>的问题</a:t>
            </a:r>
            <a:r>
              <a:rPr lang="zh-CN" altLang="en-US" sz="2400" b="1" dirty="0">
                <a:solidFill>
                  <a:srgbClr val="FF0000"/>
                </a:solidFill>
                <a:latin typeface="KTJ+ZBPDDy-2"/>
              </a:rPr>
              <a:t>。</a:t>
            </a:r>
            <a:endParaRPr lang="zh-CN" altLang="en-US" sz="2400" b="1" dirty="0">
              <a:solidFill>
                <a:srgbClr val="FF0000"/>
              </a:solidFill>
            </a:endParaRPr>
          </a:p>
        </p:txBody>
      </p:sp>
      <p:pic>
        <p:nvPicPr>
          <p:cNvPr id="8" name="图片 7">
            <a:extLst>
              <a:ext uri="{FF2B5EF4-FFF2-40B4-BE49-F238E27FC236}">
                <a16:creationId xmlns:a16="http://schemas.microsoft.com/office/drawing/2014/main" id="{4C7C270B-6C6C-4B68-9D98-6E83D0E40DB1}"/>
              </a:ext>
            </a:extLst>
          </p:cNvPr>
          <p:cNvPicPr>
            <a:picLocks noChangeAspect="1"/>
          </p:cNvPicPr>
          <p:nvPr/>
        </p:nvPicPr>
        <p:blipFill>
          <a:blip r:embed="rId2"/>
          <a:stretch>
            <a:fillRect/>
          </a:stretch>
        </p:blipFill>
        <p:spPr>
          <a:xfrm>
            <a:off x="5642291" y="3502460"/>
            <a:ext cx="6236751" cy="3185264"/>
          </a:xfrm>
          <a:prstGeom prst="rect">
            <a:avLst/>
          </a:prstGeom>
        </p:spPr>
      </p:pic>
      <p:sp>
        <p:nvSpPr>
          <p:cNvPr id="2" name="矩形 1">
            <a:extLst>
              <a:ext uri="{FF2B5EF4-FFF2-40B4-BE49-F238E27FC236}">
                <a16:creationId xmlns:a16="http://schemas.microsoft.com/office/drawing/2014/main" id="{DE04F133-B698-495D-B9DF-76715B92919D}"/>
              </a:ext>
            </a:extLst>
          </p:cNvPr>
          <p:cNvSpPr/>
          <p:nvPr/>
        </p:nvSpPr>
        <p:spPr>
          <a:xfrm>
            <a:off x="6932140" y="3477121"/>
            <a:ext cx="4946901" cy="648475"/>
          </a:xfrm>
          <a:prstGeom prst="rect">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9" name="矩形 8">
            <a:extLst>
              <a:ext uri="{FF2B5EF4-FFF2-40B4-BE49-F238E27FC236}">
                <a16:creationId xmlns:a16="http://schemas.microsoft.com/office/drawing/2014/main" id="{3CFE3104-817F-4BD5-B9A4-BF305A8B01AF}"/>
              </a:ext>
            </a:extLst>
          </p:cNvPr>
          <p:cNvSpPr/>
          <p:nvPr/>
        </p:nvSpPr>
        <p:spPr>
          <a:xfrm>
            <a:off x="6633992" y="4337222"/>
            <a:ext cx="3671543" cy="1009441"/>
          </a:xfrm>
          <a:prstGeom prst="rect">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18" name="任意多边形: 形状 17">
            <a:extLst>
              <a:ext uri="{FF2B5EF4-FFF2-40B4-BE49-F238E27FC236}">
                <a16:creationId xmlns:a16="http://schemas.microsoft.com/office/drawing/2014/main" id="{AEBCB0C1-F3C5-4A89-8BBA-1FF1683FCAD3}"/>
              </a:ext>
            </a:extLst>
          </p:cNvPr>
          <p:cNvSpPr/>
          <p:nvPr/>
        </p:nvSpPr>
        <p:spPr>
          <a:xfrm>
            <a:off x="5214551" y="1977081"/>
            <a:ext cx="1680519" cy="1707894"/>
          </a:xfrm>
          <a:custGeom>
            <a:avLst/>
            <a:gdLst>
              <a:gd name="connsiteX0" fmla="*/ 667265 w 1680519"/>
              <a:gd name="connsiteY0" fmla="*/ 0 h 1707894"/>
              <a:gd name="connsiteX1" fmla="*/ 444844 w 1680519"/>
              <a:gd name="connsiteY1" fmla="*/ 24714 h 1707894"/>
              <a:gd name="connsiteX2" fmla="*/ 395417 w 1680519"/>
              <a:gd name="connsiteY2" fmla="*/ 49427 h 1707894"/>
              <a:gd name="connsiteX3" fmla="*/ 308919 w 1680519"/>
              <a:gd name="connsiteY3" fmla="*/ 86497 h 1707894"/>
              <a:gd name="connsiteX4" fmla="*/ 271849 w 1680519"/>
              <a:gd name="connsiteY4" fmla="*/ 123568 h 1707894"/>
              <a:gd name="connsiteX5" fmla="*/ 172995 w 1680519"/>
              <a:gd name="connsiteY5" fmla="*/ 172995 h 1707894"/>
              <a:gd name="connsiteX6" fmla="*/ 111211 w 1680519"/>
              <a:gd name="connsiteY6" fmla="*/ 247135 h 1707894"/>
              <a:gd name="connsiteX7" fmla="*/ 74141 w 1680519"/>
              <a:gd name="connsiteY7" fmla="*/ 271849 h 1707894"/>
              <a:gd name="connsiteX8" fmla="*/ 61784 w 1680519"/>
              <a:gd name="connsiteY8" fmla="*/ 308919 h 1707894"/>
              <a:gd name="connsiteX9" fmla="*/ 24714 w 1680519"/>
              <a:gd name="connsiteY9" fmla="*/ 383060 h 1707894"/>
              <a:gd name="connsiteX10" fmla="*/ 0 w 1680519"/>
              <a:gd name="connsiteY10" fmla="*/ 481914 h 1707894"/>
              <a:gd name="connsiteX11" fmla="*/ 12357 w 1680519"/>
              <a:gd name="connsiteY11" fmla="*/ 716692 h 1707894"/>
              <a:gd name="connsiteX12" fmla="*/ 86498 w 1680519"/>
              <a:gd name="connsiteY12" fmla="*/ 790833 h 1707894"/>
              <a:gd name="connsiteX13" fmla="*/ 160638 w 1680519"/>
              <a:gd name="connsiteY13" fmla="*/ 864973 h 1707894"/>
              <a:gd name="connsiteX14" fmla="*/ 284206 w 1680519"/>
              <a:gd name="connsiteY14" fmla="*/ 976184 h 1707894"/>
              <a:gd name="connsiteX15" fmla="*/ 333633 w 1680519"/>
              <a:gd name="connsiteY15" fmla="*/ 1025611 h 1707894"/>
              <a:gd name="connsiteX16" fmla="*/ 481914 w 1680519"/>
              <a:gd name="connsiteY16" fmla="*/ 1099751 h 1707894"/>
              <a:gd name="connsiteX17" fmla="*/ 531341 w 1680519"/>
              <a:gd name="connsiteY17" fmla="*/ 1124465 h 1707894"/>
              <a:gd name="connsiteX18" fmla="*/ 568411 w 1680519"/>
              <a:gd name="connsiteY18" fmla="*/ 1149178 h 1707894"/>
              <a:gd name="connsiteX19" fmla="*/ 605481 w 1680519"/>
              <a:gd name="connsiteY19" fmla="*/ 1161535 h 1707894"/>
              <a:gd name="connsiteX20" fmla="*/ 704335 w 1680519"/>
              <a:gd name="connsiteY20" fmla="*/ 1223319 h 1707894"/>
              <a:gd name="connsiteX21" fmla="*/ 741406 w 1680519"/>
              <a:gd name="connsiteY21" fmla="*/ 1248033 h 1707894"/>
              <a:gd name="connsiteX22" fmla="*/ 790833 w 1680519"/>
              <a:gd name="connsiteY22" fmla="*/ 1260389 h 1707894"/>
              <a:gd name="connsiteX23" fmla="*/ 889687 w 1680519"/>
              <a:gd name="connsiteY23" fmla="*/ 1309816 h 1707894"/>
              <a:gd name="connsiteX24" fmla="*/ 926757 w 1680519"/>
              <a:gd name="connsiteY24" fmla="*/ 1334530 h 1707894"/>
              <a:gd name="connsiteX25" fmla="*/ 976184 w 1680519"/>
              <a:gd name="connsiteY25" fmla="*/ 1359243 h 1707894"/>
              <a:gd name="connsiteX26" fmla="*/ 1050325 w 1680519"/>
              <a:gd name="connsiteY26" fmla="*/ 1396314 h 1707894"/>
              <a:gd name="connsiteX27" fmla="*/ 1075038 w 1680519"/>
              <a:gd name="connsiteY27" fmla="*/ 1433384 h 1707894"/>
              <a:gd name="connsiteX28" fmla="*/ 1124465 w 1680519"/>
              <a:gd name="connsiteY28" fmla="*/ 1482811 h 1707894"/>
              <a:gd name="connsiteX29" fmla="*/ 1210963 w 1680519"/>
              <a:gd name="connsiteY29" fmla="*/ 1544595 h 1707894"/>
              <a:gd name="connsiteX30" fmla="*/ 1309817 w 1680519"/>
              <a:gd name="connsiteY30" fmla="*/ 1606378 h 1707894"/>
              <a:gd name="connsiteX31" fmla="*/ 1346887 w 1680519"/>
              <a:gd name="connsiteY31" fmla="*/ 1631092 h 1707894"/>
              <a:gd name="connsiteX32" fmla="*/ 1396314 w 1680519"/>
              <a:gd name="connsiteY32" fmla="*/ 1643449 h 1707894"/>
              <a:gd name="connsiteX33" fmla="*/ 1445741 w 1680519"/>
              <a:gd name="connsiteY33" fmla="*/ 1668162 h 1707894"/>
              <a:gd name="connsiteX34" fmla="*/ 1495168 w 1680519"/>
              <a:gd name="connsiteY34" fmla="*/ 1680519 h 1707894"/>
              <a:gd name="connsiteX35" fmla="*/ 1544595 w 1680519"/>
              <a:gd name="connsiteY35" fmla="*/ 1705233 h 1707894"/>
              <a:gd name="connsiteX36" fmla="*/ 1680519 w 1680519"/>
              <a:gd name="connsiteY36" fmla="*/ 1705233 h 1707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680519" h="1707894">
                <a:moveTo>
                  <a:pt x="667265" y="0"/>
                </a:moveTo>
                <a:cubicBezTo>
                  <a:pt x="649093" y="1652"/>
                  <a:pt x="482427" y="14464"/>
                  <a:pt x="444844" y="24714"/>
                </a:cubicBezTo>
                <a:cubicBezTo>
                  <a:pt x="427073" y="29561"/>
                  <a:pt x="412348" y="42171"/>
                  <a:pt x="395417" y="49427"/>
                </a:cubicBezTo>
                <a:cubicBezTo>
                  <a:pt x="268144" y="103972"/>
                  <a:pt x="472845" y="4536"/>
                  <a:pt x="308919" y="86497"/>
                </a:cubicBezTo>
                <a:cubicBezTo>
                  <a:pt x="296562" y="98854"/>
                  <a:pt x="287022" y="114898"/>
                  <a:pt x="271849" y="123568"/>
                </a:cubicBezTo>
                <a:cubicBezTo>
                  <a:pt x="143841" y="196716"/>
                  <a:pt x="307073" y="58070"/>
                  <a:pt x="172995" y="172995"/>
                </a:cubicBezTo>
                <a:cubicBezTo>
                  <a:pt x="31294" y="294454"/>
                  <a:pt x="225614" y="132732"/>
                  <a:pt x="111211" y="247135"/>
                </a:cubicBezTo>
                <a:cubicBezTo>
                  <a:pt x="100710" y="257636"/>
                  <a:pt x="86498" y="263611"/>
                  <a:pt x="74141" y="271849"/>
                </a:cubicBezTo>
                <a:cubicBezTo>
                  <a:pt x="70022" y="284206"/>
                  <a:pt x="67609" y="297269"/>
                  <a:pt x="61784" y="308919"/>
                </a:cubicBezTo>
                <a:cubicBezTo>
                  <a:pt x="28041" y="376404"/>
                  <a:pt x="43350" y="314729"/>
                  <a:pt x="24714" y="383060"/>
                </a:cubicBezTo>
                <a:cubicBezTo>
                  <a:pt x="15777" y="415829"/>
                  <a:pt x="0" y="481914"/>
                  <a:pt x="0" y="481914"/>
                </a:cubicBezTo>
                <a:cubicBezTo>
                  <a:pt x="4119" y="560173"/>
                  <a:pt x="-1071" y="639483"/>
                  <a:pt x="12357" y="716692"/>
                </a:cubicBezTo>
                <a:cubicBezTo>
                  <a:pt x="19997" y="760624"/>
                  <a:pt x="59940" y="767226"/>
                  <a:pt x="86498" y="790833"/>
                </a:cubicBezTo>
                <a:cubicBezTo>
                  <a:pt x="112620" y="814052"/>
                  <a:pt x="132678" y="844003"/>
                  <a:pt x="160638" y="864973"/>
                </a:cubicBezTo>
                <a:cubicBezTo>
                  <a:pt x="238025" y="923013"/>
                  <a:pt x="195502" y="887480"/>
                  <a:pt x="284206" y="976184"/>
                </a:cubicBezTo>
                <a:cubicBezTo>
                  <a:pt x="300682" y="992660"/>
                  <a:pt x="314246" y="1012686"/>
                  <a:pt x="333633" y="1025611"/>
                </a:cubicBezTo>
                <a:cubicBezTo>
                  <a:pt x="546126" y="1167274"/>
                  <a:pt x="277261" y="997423"/>
                  <a:pt x="481914" y="1099751"/>
                </a:cubicBezTo>
                <a:cubicBezTo>
                  <a:pt x="498390" y="1107989"/>
                  <a:pt x="515348" y="1115326"/>
                  <a:pt x="531341" y="1124465"/>
                </a:cubicBezTo>
                <a:cubicBezTo>
                  <a:pt x="544235" y="1131833"/>
                  <a:pt x="555128" y="1142537"/>
                  <a:pt x="568411" y="1149178"/>
                </a:cubicBezTo>
                <a:cubicBezTo>
                  <a:pt x="580061" y="1155003"/>
                  <a:pt x="593124" y="1157416"/>
                  <a:pt x="605481" y="1161535"/>
                </a:cubicBezTo>
                <a:cubicBezTo>
                  <a:pt x="699987" y="1232414"/>
                  <a:pt x="609348" y="1169040"/>
                  <a:pt x="704335" y="1223319"/>
                </a:cubicBezTo>
                <a:cubicBezTo>
                  <a:pt x="717229" y="1230687"/>
                  <a:pt x="727756" y="1242183"/>
                  <a:pt x="741406" y="1248033"/>
                </a:cubicBezTo>
                <a:cubicBezTo>
                  <a:pt x="757016" y="1254723"/>
                  <a:pt x="774357" y="1256270"/>
                  <a:pt x="790833" y="1260389"/>
                </a:cubicBezTo>
                <a:cubicBezTo>
                  <a:pt x="900608" y="1342722"/>
                  <a:pt x="781720" y="1263545"/>
                  <a:pt x="889687" y="1309816"/>
                </a:cubicBezTo>
                <a:cubicBezTo>
                  <a:pt x="903337" y="1315666"/>
                  <a:pt x="913863" y="1327162"/>
                  <a:pt x="926757" y="1334530"/>
                </a:cubicBezTo>
                <a:cubicBezTo>
                  <a:pt x="942750" y="1343669"/>
                  <a:pt x="960191" y="1350104"/>
                  <a:pt x="976184" y="1359243"/>
                </a:cubicBezTo>
                <a:cubicBezTo>
                  <a:pt x="1043258" y="1397571"/>
                  <a:pt x="982355" y="1373657"/>
                  <a:pt x="1050325" y="1396314"/>
                </a:cubicBezTo>
                <a:cubicBezTo>
                  <a:pt x="1058563" y="1408671"/>
                  <a:pt x="1065373" y="1422108"/>
                  <a:pt x="1075038" y="1433384"/>
                </a:cubicBezTo>
                <a:cubicBezTo>
                  <a:pt x="1090201" y="1451075"/>
                  <a:pt x="1106930" y="1467468"/>
                  <a:pt x="1124465" y="1482811"/>
                </a:cubicBezTo>
                <a:cubicBezTo>
                  <a:pt x="1160359" y="1514218"/>
                  <a:pt x="1175083" y="1518967"/>
                  <a:pt x="1210963" y="1544595"/>
                </a:cubicBezTo>
                <a:cubicBezTo>
                  <a:pt x="1329102" y="1628980"/>
                  <a:pt x="1193692" y="1540021"/>
                  <a:pt x="1309817" y="1606378"/>
                </a:cubicBezTo>
                <a:cubicBezTo>
                  <a:pt x="1322711" y="1613746"/>
                  <a:pt x="1333237" y="1625242"/>
                  <a:pt x="1346887" y="1631092"/>
                </a:cubicBezTo>
                <a:cubicBezTo>
                  <a:pt x="1362497" y="1637782"/>
                  <a:pt x="1380413" y="1637486"/>
                  <a:pt x="1396314" y="1643449"/>
                </a:cubicBezTo>
                <a:cubicBezTo>
                  <a:pt x="1413561" y="1649917"/>
                  <a:pt x="1428494" y="1661694"/>
                  <a:pt x="1445741" y="1668162"/>
                </a:cubicBezTo>
                <a:cubicBezTo>
                  <a:pt x="1461642" y="1674125"/>
                  <a:pt x="1479267" y="1674556"/>
                  <a:pt x="1495168" y="1680519"/>
                </a:cubicBezTo>
                <a:cubicBezTo>
                  <a:pt x="1512416" y="1686987"/>
                  <a:pt x="1526336" y="1702798"/>
                  <a:pt x="1544595" y="1705233"/>
                </a:cubicBezTo>
                <a:cubicBezTo>
                  <a:pt x="1589506" y="1711221"/>
                  <a:pt x="1635211" y="1705233"/>
                  <a:pt x="1680519" y="1705233"/>
                </a:cubicBezTo>
              </a:path>
            </a:pathLst>
          </a:custGeom>
        </p:spPr>
        <p:style>
          <a:lnRef idx="3">
            <a:schemeClr val="accent6"/>
          </a:lnRef>
          <a:fillRef idx="0">
            <a:schemeClr val="accent6"/>
          </a:fillRef>
          <a:effectRef idx="2">
            <a:schemeClr val="accent6"/>
          </a:effectRef>
          <a:fontRef idx="minor">
            <a:schemeClr val="tx1"/>
          </a:fontRef>
        </p:style>
        <p:txBody>
          <a:bodyPr rtlCol="0" anchor="ctr"/>
          <a:lstStyle/>
          <a:p>
            <a:pPr algn="ctr"/>
            <a:endParaRPr lang="zh-CN" altLang="en-US"/>
          </a:p>
        </p:txBody>
      </p:sp>
      <p:sp>
        <p:nvSpPr>
          <p:cNvPr id="19" name="任意多边形: 形状 18">
            <a:extLst>
              <a:ext uri="{FF2B5EF4-FFF2-40B4-BE49-F238E27FC236}">
                <a16:creationId xmlns:a16="http://schemas.microsoft.com/office/drawing/2014/main" id="{D2B587BC-651D-451D-ABB9-8A7C7F797AEF}"/>
              </a:ext>
            </a:extLst>
          </p:cNvPr>
          <p:cNvSpPr/>
          <p:nvPr/>
        </p:nvSpPr>
        <p:spPr>
          <a:xfrm>
            <a:off x="4975480" y="1309816"/>
            <a:ext cx="1623028" cy="3323968"/>
          </a:xfrm>
          <a:custGeom>
            <a:avLst/>
            <a:gdLst>
              <a:gd name="connsiteX0" fmla="*/ 943406 w 1623028"/>
              <a:gd name="connsiteY0" fmla="*/ 0 h 3323968"/>
              <a:gd name="connsiteX1" fmla="*/ 498563 w 1623028"/>
              <a:gd name="connsiteY1" fmla="*/ 12357 h 3323968"/>
              <a:gd name="connsiteX2" fmla="*/ 461493 w 1623028"/>
              <a:gd name="connsiteY2" fmla="*/ 24714 h 3323968"/>
              <a:gd name="connsiteX3" fmla="*/ 387352 w 1623028"/>
              <a:gd name="connsiteY3" fmla="*/ 98854 h 3323968"/>
              <a:gd name="connsiteX4" fmla="*/ 362639 w 1623028"/>
              <a:gd name="connsiteY4" fmla="*/ 135925 h 3323968"/>
              <a:gd name="connsiteX5" fmla="*/ 313212 w 1623028"/>
              <a:gd name="connsiteY5" fmla="*/ 210065 h 3323968"/>
              <a:gd name="connsiteX6" fmla="*/ 263785 w 1623028"/>
              <a:gd name="connsiteY6" fmla="*/ 271849 h 3323968"/>
              <a:gd name="connsiteX7" fmla="*/ 239071 w 1623028"/>
              <a:gd name="connsiteY7" fmla="*/ 345989 h 3323968"/>
              <a:gd name="connsiteX8" fmla="*/ 189644 w 1623028"/>
              <a:gd name="connsiteY8" fmla="*/ 420130 h 3323968"/>
              <a:gd name="connsiteX9" fmla="*/ 164931 w 1623028"/>
              <a:gd name="connsiteY9" fmla="*/ 506627 h 3323968"/>
              <a:gd name="connsiteX10" fmla="*/ 140217 w 1623028"/>
              <a:gd name="connsiteY10" fmla="*/ 543698 h 3323968"/>
              <a:gd name="connsiteX11" fmla="*/ 90790 w 1623028"/>
              <a:gd name="connsiteY11" fmla="*/ 630195 h 3323968"/>
              <a:gd name="connsiteX12" fmla="*/ 78434 w 1623028"/>
              <a:gd name="connsiteY12" fmla="*/ 679622 h 3323968"/>
              <a:gd name="connsiteX13" fmla="*/ 29006 w 1623028"/>
              <a:gd name="connsiteY13" fmla="*/ 778476 h 3323968"/>
              <a:gd name="connsiteX14" fmla="*/ 29006 w 1623028"/>
              <a:gd name="connsiteY14" fmla="*/ 1334530 h 3323968"/>
              <a:gd name="connsiteX15" fmla="*/ 41363 w 1623028"/>
              <a:gd name="connsiteY15" fmla="*/ 1371600 h 3323968"/>
              <a:gd name="connsiteX16" fmla="*/ 66077 w 1623028"/>
              <a:gd name="connsiteY16" fmla="*/ 1470454 h 3323968"/>
              <a:gd name="connsiteX17" fmla="*/ 78434 w 1623028"/>
              <a:gd name="connsiteY17" fmla="*/ 1655806 h 3323968"/>
              <a:gd name="connsiteX18" fmla="*/ 90790 w 1623028"/>
              <a:gd name="connsiteY18" fmla="*/ 1692876 h 3323968"/>
              <a:gd name="connsiteX19" fmla="*/ 103147 w 1623028"/>
              <a:gd name="connsiteY19" fmla="*/ 1742303 h 3323968"/>
              <a:gd name="connsiteX20" fmla="*/ 140217 w 1623028"/>
              <a:gd name="connsiteY20" fmla="*/ 1890584 h 3323968"/>
              <a:gd name="connsiteX21" fmla="*/ 152574 w 1623028"/>
              <a:gd name="connsiteY21" fmla="*/ 1927654 h 3323968"/>
              <a:gd name="connsiteX22" fmla="*/ 177288 w 1623028"/>
              <a:gd name="connsiteY22" fmla="*/ 2051222 h 3323968"/>
              <a:gd name="connsiteX23" fmla="*/ 202001 w 1623028"/>
              <a:gd name="connsiteY23" fmla="*/ 2088292 h 3323968"/>
              <a:gd name="connsiteX24" fmla="*/ 226715 w 1623028"/>
              <a:gd name="connsiteY24" fmla="*/ 2187146 h 3323968"/>
              <a:gd name="connsiteX25" fmla="*/ 251428 w 1623028"/>
              <a:gd name="connsiteY25" fmla="*/ 2236573 h 3323968"/>
              <a:gd name="connsiteX26" fmla="*/ 263785 w 1623028"/>
              <a:gd name="connsiteY26" fmla="*/ 2286000 h 3323968"/>
              <a:gd name="connsiteX27" fmla="*/ 300855 w 1623028"/>
              <a:gd name="connsiteY27" fmla="*/ 2323070 h 3323968"/>
              <a:gd name="connsiteX28" fmla="*/ 350282 w 1623028"/>
              <a:gd name="connsiteY28" fmla="*/ 2446638 h 3323968"/>
              <a:gd name="connsiteX29" fmla="*/ 362639 w 1623028"/>
              <a:gd name="connsiteY29" fmla="*/ 2483708 h 3323968"/>
              <a:gd name="connsiteX30" fmla="*/ 399709 w 1623028"/>
              <a:gd name="connsiteY30" fmla="*/ 2520779 h 3323968"/>
              <a:gd name="connsiteX31" fmla="*/ 461493 w 1623028"/>
              <a:gd name="connsiteY31" fmla="*/ 2631989 h 3323968"/>
              <a:gd name="connsiteX32" fmla="*/ 486206 w 1623028"/>
              <a:gd name="connsiteY32" fmla="*/ 2669060 h 3323968"/>
              <a:gd name="connsiteX33" fmla="*/ 547990 w 1623028"/>
              <a:gd name="connsiteY33" fmla="*/ 2780270 h 3323968"/>
              <a:gd name="connsiteX34" fmla="*/ 622131 w 1623028"/>
              <a:gd name="connsiteY34" fmla="*/ 2866768 h 3323968"/>
              <a:gd name="connsiteX35" fmla="*/ 659201 w 1623028"/>
              <a:gd name="connsiteY35" fmla="*/ 2891481 h 3323968"/>
              <a:gd name="connsiteX36" fmla="*/ 683915 w 1623028"/>
              <a:gd name="connsiteY36" fmla="*/ 2928552 h 3323968"/>
              <a:gd name="connsiteX37" fmla="*/ 758055 w 1623028"/>
              <a:gd name="connsiteY37" fmla="*/ 3002692 h 3323968"/>
              <a:gd name="connsiteX38" fmla="*/ 795125 w 1623028"/>
              <a:gd name="connsiteY38" fmla="*/ 3039762 h 3323968"/>
              <a:gd name="connsiteX39" fmla="*/ 832196 w 1623028"/>
              <a:gd name="connsiteY39" fmla="*/ 3076833 h 3323968"/>
              <a:gd name="connsiteX40" fmla="*/ 869266 w 1623028"/>
              <a:gd name="connsiteY40" fmla="*/ 3113903 h 3323968"/>
              <a:gd name="connsiteX41" fmla="*/ 968120 w 1623028"/>
              <a:gd name="connsiteY41" fmla="*/ 3188043 h 3323968"/>
              <a:gd name="connsiteX42" fmla="*/ 1400606 w 1623028"/>
              <a:gd name="connsiteY42" fmla="*/ 3225114 h 3323968"/>
              <a:gd name="connsiteX43" fmla="*/ 1511817 w 1623028"/>
              <a:gd name="connsiteY43" fmla="*/ 3262184 h 3323968"/>
              <a:gd name="connsiteX44" fmla="*/ 1548888 w 1623028"/>
              <a:gd name="connsiteY44" fmla="*/ 3274541 h 3323968"/>
              <a:gd name="connsiteX45" fmla="*/ 1623028 w 1623028"/>
              <a:gd name="connsiteY45" fmla="*/ 3323968 h 3323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623028" h="3323968">
                <a:moveTo>
                  <a:pt x="943406" y="0"/>
                </a:moveTo>
                <a:cubicBezTo>
                  <a:pt x="795125" y="4119"/>
                  <a:pt x="646707" y="4760"/>
                  <a:pt x="498563" y="12357"/>
                </a:cubicBezTo>
                <a:cubicBezTo>
                  <a:pt x="485555" y="13024"/>
                  <a:pt x="471774" y="16717"/>
                  <a:pt x="461493" y="24714"/>
                </a:cubicBezTo>
                <a:cubicBezTo>
                  <a:pt x="433905" y="46171"/>
                  <a:pt x="406738" y="69773"/>
                  <a:pt x="387352" y="98854"/>
                </a:cubicBezTo>
                <a:lnTo>
                  <a:pt x="362639" y="135925"/>
                </a:lnTo>
                <a:cubicBezTo>
                  <a:pt x="334260" y="249438"/>
                  <a:pt x="375273" y="132489"/>
                  <a:pt x="313212" y="210065"/>
                </a:cubicBezTo>
                <a:cubicBezTo>
                  <a:pt x="244997" y="295332"/>
                  <a:pt x="370026" y="201020"/>
                  <a:pt x="263785" y="271849"/>
                </a:cubicBezTo>
                <a:cubicBezTo>
                  <a:pt x="255547" y="296562"/>
                  <a:pt x="253521" y="324314"/>
                  <a:pt x="239071" y="345989"/>
                </a:cubicBezTo>
                <a:lnTo>
                  <a:pt x="189644" y="420130"/>
                </a:lnTo>
                <a:cubicBezTo>
                  <a:pt x="185684" y="435971"/>
                  <a:pt x="173796" y="488896"/>
                  <a:pt x="164931" y="506627"/>
                </a:cubicBezTo>
                <a:cubicBezTo>
                  <a:pt x="158289" y="519910"/>
                  <a:pt x="147585" y="530803"/>
                  <a:pt x="140217" y="543698"/>
                </a:cubicBezTo>
                <a:cubicBezTo>
                  <a:pt x="77512" y="653433"/>
                  <a:pt x="150998" y="539886"/>
                  <a:pt x="90790" y="630195"/>
                </a:cubicBezTo>
                <a:cubicBezTo>
                  <a:pt x="86671" y="646671"/>
                  <a:pt x="84966" y="663946"/>
                  <a:pt x="78434" y="679622"/>
                </a:cubicBezTo>
                <a:cubicBezTo>
                  <a:pt x="64264" y="713629"/>
                  <a:pt x="29006" y="778476"/>
                  <a:pt x="29006" y="778476"/>
                </a:cubicBezTo>
                <a:cubicBezTo>
                  <a:pt x="-23380" y="988033"/>
                  <a:pt x="6903" y="848259"/>
                  <a:pt x="29006" y="1334530"/>
                </a:cubicBezTo>
                <a:cubicBezTo>
                  <a:pt x="29597" y="1347542"/>
                  <a:pt x="37936" y="1359034"/>
                  <a:pt x="41363" y="1371600"/>
                </a:cubicBezTo>
                <a:cubicBezTo>
                  <a:pt x="50300" y="1404369"/>
                  <a:pt x="66077" y="1470454"/>
                  <a:pt x="66077" y="1470454"/>
                </a:cubicBezTo>
                <a:cubicBezTo>
                  <a:pt x="70196" y="1532238"/>
                  <a:pt x="71596" y="1594264"/>
                  <a:pt x="78434" y="1655806"/>
                </a:cubicBezTo>
                <a:cubicBezTo>
                  <a:pt x="79872" y="1668751"/>
                  <a:pt x="87212" y="1680352"/>
                  <a:pt x="90790" y="1692876"/>
                </a:cubicBezTo>
                <a:cubicBezTo>
                  <a:pt x="95455" y="1709205"/>
                  <a:pt x="99816" y="1725650"/>
                  <a:pt x="103147" y="1742303"/>
                </a:cubicBezTo>
                <a:cubicBezTo>
                  <a:pt x="128106" y="1867095"/>
                  <a:pt x="98931" y="1766726"/>
                  <a:pt x="140217" y="1890584"/>
                </a:cubicBezTo>
                <a:lnTo>
                  <a:pt x="152574" y="1927654"/>
                </a:lnTo>
                <a:cubicBezTo>
                  <a:pt x="155362" y="1944381"/>
                  <a:pt x="167233" y="2027760"/>
                  <a:pt x="177288" y="2051222"/>
                </a:cubicBezTo>
                <a:cubicBezTo>
                  <a:pt x="183138" y="2064872"/>
                  <a:pt x="193763" y="2075935"/>
                  <a:pt x="202001" y="2088292"/>
                </a:cubicBezTo>
                <a:cubicBezTo>
                  <a:pt x="210239" y="2121243"/>
                  <a:pt x="211525" y="2156766"/>
                  <a:pt x="226715" y="2187146"/>
                </a:cubicBezTo>
                <a:cubicBezTo>
                  <a:pt x="234953" y="2203622"/>
                  <a:pt x="244960" y="2219326"/>
                  <a:pt x="251428" y="2236573"/>
                </a:cubicBezTo>
                <a:cubicBezTo>
                  <a:pt x="257391" y="2252474"/>
                  <a:pt x="255359" y="2271255"/>
                  <a:pt x="263785" y="2286000"/>
                </a:cubicBezTo>
                <a:cubicBezTo>
                  <a:pt x="272455" y="2301173"/>
                  <a:pt x="288498" y="2310713"/>
                  <a:pt x="300855" y="2323070"/>
                </a:cubicBezTo>
                <a:cubicBezTo>
                  <a:pt x="357106" y="2491822"/>
                  <a:pt x="295738" y="2319368"/>
                  <a:pt x="350282" y="2446638"/>
                </a:cubicBezTo>
                <a:cubicBezTo>
                  <a:pt x="355413" y="2458610"/>
                  <a:pt x="355414" y="2472870"/>
                  <a:pt x="362639" y="2483708"/>
                </a:cubicBezTo>
                <a:cubicBezTo>
                  <a:pt x="372332" y="2498248"/>
                  <a:pt x="387352" y="2508422"/>
                  <a:pt x="399709" y="2520779"/>
                </a:cubicBezTo>
                <a:cubicBezTo>
                  <a:pt x="421459" y="2586028"/>
                  <a:pt x="404840" y="2547009"/>
                  <a:pt x="461493" y="2631989"/>
                </a:cubicBezTo>
                <a:cubicBezTo>
                  <a:pt x="469731" y="2644346"/>
                  <a:pt x="481510" y="2654971"/>
                  <a:pt x="486206" y="2669060"/>
                </a:cubicBezTo>
                <a:cubicBezTo>
                  <a:pt x="507956" y="2734308"/>
                  <a:pt x="491338" y="2695292"/>
                  <a:pt x="547990" y="2780270"/>
                </a:cubicBezTo>
                <a:cubicBezTo>
                  <a:pt x="577140" y="2823995"/>
                  <a:pt x="575520" y="2826816"/>
                  <a:pt x="622131" y="2866768"/>
                </a:cubicBezTo>
                <a:cubicBezTo>
                  <a:pt x="633407" y="2876433"/>
                  <a:pt x="646844" y="2883243"/>
                  <a:pt x="659201" y="2891481"/>
                </a:cubicBezTo>
                <a:cubicBezTo>
                  <a:pt x="667439" y="2903838"/>
                  <a:pt x="674048" y="2917452"/>
                  <a:pt x="683915" y="2928552"/>
                </a:cubicBezTo>
                <a:cubicBezTo>
                  <a:pt x="707134" y="2954674"/>
                  <a:pt x="733342" y="2977979"/>
                  <a:pt x="758055" y="3002692"/>
                </a:cubicBezTo>
                <a:lnTo>
                  <a:pt x="795125" y="3039762"/>
                </a:lnTo>
                <a:lnTo>
                  <a:pt x="832196" y="3076833"/>
                </a:lnTo>
                <a:cubicBezTo>
                  <a:pt x="844553" y="3089190"/>
                  <a:pt x="855286" y="3103418"/>
                  <a:pt x="869266" y="3113903"/>
                </a:cubicBezTo>
                <a:cubicBezTo>
                  <a:pt x="902217" y="3138616"/>
                  <a:pt x="928161" y="3178053"/>
                  <a:pt x="968120" y="3188043"/>
                </a:cubicBezTo>
                <a:cubicBezTo>
                  <a:pt x="1174938" y="3239749"/>
                  <a:pt x="1033032" y="3211500"/>
                  <a:pt x="1400606" y="3225114"/>
                </a:cubicBezTo>
                <a:lnTo>
                  <a:pt x="1511817" y="3262184"/>
                </a:lnTo>
                <a:cubicBezTo>
                  <a:pt x="1524174" y="3266303"/>
                  <a:pt x="1538050" y="3267316"/>
                  <a:pt x="1548888" y="3274541"/>
                </a:cubicBezTo>
                <a:lnTo>
                  <a:pt x="1623028" y="3323968"/>
                </a:lnTo>
              </a:path>
            </a:pathLst>
          </a:custGeom>
        </p:spPr>
        <p:style>
          <a:lnRef idx="3">
            <a:schemeClr val="accent6"/>
          </a:lnRef>
          <a:fillRef idx="0">
            <a:schemeClr val="accent6"/>
          </a:fillRef>
          <a:effectRef idx="2">
            <a:schemeClr val="accent6"/>
          </a:effectRef>
          <a:fontRef idx="minor">
            <a:schemeClr val="tx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CD3EF545-E056-48E4-B57E-D1E6AFA7D1FC}"/>
              </a:ext>
            </a:extLst>
          </p:cNvPr>
          <p:cNvSpPr/>
          <p:nvPr/>
        </p:nvSpPr>
        <p:spPr>
          <a:xfrm>
            <a:off x="99764" y="964030"/>
            <a:ext cx="5109091" cy="584775"/>
          </a:xfrm>
          <a:prstGeom prst="rect">
            <a:avLst/>
          </a:prstGeom>
        </p:spPr>
        <p:txBody>
          <a:bodyPr wrap="none">
            <a:spAutoFit/>
          </a:bodyPr>
          <a:lstStyle/>
          <a:p>
            <a:r>
              <a:rPr lang="zh-CN" altLang="en-US" sz="3200" dirty="0">
                <a:latin typeface="+mn-ea"/>
              </a:rPr>
              <a:t>三、</a:t>
            </a:r>
            <a:r>
              <a:rPr lang="zh-CN" altLang="zh-CN" sz="3200" dirty="0">
                <a:latin typeface="+mn-ea"/>
              </a:rPr>
              <a:t>单元教学</a:t>
            </a:r>
            <a:r>
              <a:rPr lang="zh-CN" altLang="en-US" sz="3200" dirty="0">
                <a:latin typeface="+mn-ea"/>
              </a:rPr>
              <a:t>主题如何凝练</a:t>
            </a:r>
            <a:endParaRPr lang="zh-CN" altLang="en-US" sz="3200" dirty="0"/>
          </a:p>
        </p:txBody>
      </p:sp>
    </p:spTree>
    <p:extLst>
      <p:ext uri="{BB962C8B-B14F-4D97-AF65-F5344CB8AC3E}">
        <p14:creationId xmlns:p14="http://schemas.microsoft.com/office/powerpoint/2010/main" val="1963495523"/>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5B4F7679-ADA3-4BB8-A37E-E8B5E2E54CB0}"/>
              </a:ext>
            </a:extLst>
          </p:cNvPr>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12</a:t>
            </a:fld>
            <a:endParaRPr lang="en-US">
              <a:solidFill>
                <a:prstClr val="black">
                  <a:tint val="75000"/>
                </a:prstClr>
              </a:solidFill>
            </a:endParaRPr>
          </a:p>
        </p:txBody>
      </p:sp>
      <p:sp>
        <p:nvSpPr>
          <p:cNvPr id="5" name="矩形 4">
            <a:extLst>
              <a:ext uri="{FF2B5EF4-FFF2-40B4-BE49-F238E27FC236}">
                <a16:creationId xmlns:a16="http://schemas.microsoft.com/office/drawing/2014/main" id="{7EF760BF-29F6-45C2-B7B7-D92E62967EF7}"/>
              </a:ext>
            </a:extLst>
          </p:cNvPr>
          <p:cNvSpPr/>
          <p:nvPr/>
        </p:nvSpPr>
        <p:spPr>
          <a:xfrm>
            <a:off x="345990" y="1482191"/>
            <a:ext cx="11411036" cy="2308324"/>
          </a:xfrm>
          <a:prstGeom prst="rect">
            <a:avLst/>
          </a:prstGeom>
          <a:ln>
            <a:solidFill>
              <a:schemeClr val="accent1"/>
            </a:solidFill>
          </a:ln>
        </p:spPr>
        <p:txBody>
          <a:bodyPr wrap="square">
            <a:spAutoFit/>
          </a:bodyPr>
          <a:lstStyle/>
          <a:p>
            <a:pPr algn="just"/>
            <a:r>
              <a:rPr lang="en-US" altLang="zh-CN" sz="2400" dirty="0">
                <a:latin typeface="+mj-ea"/>
                <a:ea typeface="+mj-ea"/>
              </a:rPr>
              <a:t>﹠</a:t>
            </a:r>
            <a:r>
              <a:rPr lang="zh-CN" altLang="en-US" sz="2400" dirty="0">
                <a:latin typeface="+mj-ea"/>
                <a:ea typeface="+mj-ea"/>
              </a:rPr>
              <a:t>初中</a:t>
            </a:r>
            <a:r>
              <a:rPr lang="zh-CN" altLang="en-US" sz="2400" dirty="0">
                <a:solidFill>
                  <a:srgbClr val="343434"/>
                </a:solidFill>
                <a:latin typeface="+mj-ea"/>
                <a:ea typeface="+mj-ea"/>
              </a:rPr>
              <a:t>学业要求</a:t>
            </a:r>
            <a:endParaRPr lang="en-US" altLang="zh-CN" sz="2400" dirty="0">
              <a:solidFill>
                <a:srgbClr val="343434"/>
              </a:solidFill>
              <a:latin typeface="+mj-ea"/>
              <a:ea typeface="+mj-ea"/>
            </a:endParaRPr>
          </a:p>
          <a:p>
            <a:pPr indent="457200" algn="just"/>
            <a:r>
              <a:rPr lang="en-US" altLang="zh-CN" sz="2400" dirty="0">
                <a:solidFill>
                  <a:srgbClr val="343434"/>
                </a:solidFill>
                <a:latin typeface="+mn-ea"/>
              </a:rPr>
              <a:t>2.5</a:t>
            </a:r>
            <a:r>
              <a:rPr lang="zh-CN" altLang="en-US" sz="2400" dirty="0">
                <a:solidFill>
                  <a:srgbClr val="434343"/>
                </a:solidFill>
                <a:latin typeface="+mn-ea"/>
              </a:rPr>
              <a:t>能够</a:t>
            </a:r>
            <a:r>
              <a:rPr lang="zh-CN" altLang="en-US" sz="2400" dirty="0">
                <a:solidFill>
                  <a:srgbClr val="232323"/>
                </a:solidFill>
                <a:latin typeface="+mn-ea"/>
              </a:rPr>
              <a:t>通过</a:t>
            </a:r>
            <a:r>
              <a:rPr lang="zh-CN" altLang="en-US" sz="2400" dirty="0">
                <a:solidFill>
                  <a:srgbClr val="434343"/>
                </a:solidFill>
                <a:latin typeface="+mn-ea"/>
              </a:rPr>
              <a:t>了解中国古代历史发展的总体趋势，</a:t>
            </a:r>
            <a:r>
              <a:rPr lang="zh-CN" altLang="en-US" sz="2400" dirty="0">
                <a:solidFill>
                  <a:srgbClr val="FF0000"/>
                </a:solidFill>
                <a:latin typeface="+mn-ea"/>
              </a:rPr>
              <a:t>认识统一多民族国家形成、巩固和发展的重要历史意义；通过中国古代历史上各民族的交往交流交融，认识中华民族共同体的形成是中国历史发展的必然结果，树立正确的中华民族历史观</a:t>
            </a:r>
            <a:r>
              <a:rPr lang="zh-CN" altLang="en-US" sz="2400" dirty="0">
                <a:solidFill>
                  <a:srgbClr val="232323"/>
                </a:solidFill>
                <a:latin typeface="+mn-ea"/>
              </a:rPr>
              <a:t>； </a:t>
            </a:r>
            <a:r>
              <a:rPr lang="zh-CN" altLang="en-US" sz="2400" dirty="0">
                <a:solidFill>
                  <a:srgbClr val="434343"/>
                </a:solidFill>
                <a:latin typeface="+mn-ea"/>
              </a:rPr>
              <a:t>通过了解中国古代文明的辉煌成就，认识中华优秀传统文化的独特价值和突出优势</a:t>
            </a:r>
            <a:r>
              <a:rPr lang="zh-CN" altLang="en-US" sz="2400" dirty="0">
                <a:solidFill>
                  <a:srgbClr val="232323"/>
                </a:solidFill>
                <a:latin typeface="+mn-ea"/>
              </a:rPr>
              <a:t>， </a:t>
            </a:r>
            <a:r>
              <a:rPr lang="zh-CN" altLang="en-US" sz="2400" dirty="0">
                <a:solidFill>
                  <a:srgbClr val="434343"/>
                </a:solidFill>
                <a:latin typeface="+mn-ea"/>
              </a:rPr>
              <a:t>提高民族自尊</a:t>
            </a:r>
            <a:r>
              <a:rPr lang="zh-CN" altLang="en-US" sz="2400" dirty="0">
                <a:solidFill>
                  <a:srgbClr val="343434"/>
                </a:solidFill>
                <a:latin typeface="+mn-ea"/>
              </a:rPr>
              <a:t>心、</a:t>
            </a:r>
            <a:r>
              <a:rPr lang="zh-CN" altLang="en-US" sz="2400" dirty="0">
                <a:solidFill>
                  <a:srgbClr val="565656"/>
                </a:solidFill>
                <a:latin typeface="+mn-ea"/>
              </a:rPr>
              <a:t>自信心和自豪感</a:t>
            </a:r>
            <a:r>
              <a:rPr lang="zh-CN" altLang="en-US" sz="2400" dirty="0">
                <a:solidFill>
                  <a:srgbClr val="232323"/>
                </a:solidFill>
                <a:latin typeface="+mn-ea"/>
              </a:rPr>
              <a:t>，</a:t>
            </a:r>
            <a:r>
              <a:rPr lang="zh-CN" altLang="en-US" sz="2400" dirty="0">
                <a:solidFill>
                  <a:srgbClr val="434343"/>
                </a:solidFill>
                <a:latin typeface="+mn-ea"/>
              </a:rPr>
              <a:t>增强民族凝聚力。（唯物史观、家国情怀）</a:t>
            </a:r>
            <a:endParaRPr lang="zh-CN" altLang="en-US" sz="2400" dirty="0">
              <a:latin typeface="+mn-ea"/>
            </a:endParaRPr>
          </a:p>
        </p:txBody>
      </p:sp>
      <p:sp>
        <p:nvSpPr>
          <p:cNvPr id="6" name="矩形 5">
            <a:extLst>
              <a:ext uri="{FF2B5EF4-FFF2-40B4-BE49-F238E27FC236}">
                <a16:creationId xmlns:a16="http://schemas.microsoft.com/office/drawing/2014/main" id="{817EA8C9-17BE-42E8-B4B9-8CBD25B9E6DB}"/>
              </a:ext>
            </a:extLst>
          </p:cNvPr>
          <p:cNvSpPr/>
          <p:nvPr/>
        </p:nvSpPr>
        <p:spPr>
          <a:xfrm>
            <a:off x="345990" y="4054440"/>
            <a:ext cx="11411036" cy="1938992"/>
          </a:xfrm>
          <a:prstGeom prst="rect">
            <a:avLst/>
          </a:prstGeom>
          <a:ln>
            <a:solidFill>
              <a:schemeClr val="accent1"/>
            </a:solidFill>
          </a:ln>
        </p:spPr>
        <p:txBody>
          <a:bodyPr wrap="square">
            <a:spAutoFit/>
          </a:bodyPr>
          <a:lstStyle/>
          <a:p>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初中</a:t>
            </a:r>
            <a:r>
              <a:rPr lang="zh-CN" altLang="en-US" sz="2400" dirty="0">
                <a:solidFill>
                  <a:srgbClr val="343434"/>
                </a:solidFill>
                <a:latin typeface="黑体" panose="02010609060101010101" pitchFamily="49" charset="-122"/>
                <a:ea typeface="黑体" panose="02010609060101010101" pitchFamily="49" charset="-122"/>
              </a:rPr>
              <a:t>教学提示</a:t>
            </a:r>
            <a:endParaRPr lang="en-US" altLang="zh-CN" sz="2400" dirty="0">
              <a:solidFill>
                <a:srgbClr val="343434"/>
              </a:solidFill>
              <a:latin typeface="黑体" panose="02010609060101010101" pitchFamily="49" charset="-122"/>
              <a:ea typeface="黑体" panose="02010609060101010101" pitchFamily="49" charset="-122"/>
            </a:endParaRPr>
          </a:p>
          <a:p>
            <a:pPr indent="457200"/>
            <a:r>
              <a:rPr lang="zh-CN" altLang="en-US" sz="2400" dirty="0">
                <a:solidFill>
                  <a:srgbClr val="343434"/>
                </a:solidFill>
                <a:latin typeface="HiddenHorzOCR"/>
              </a:rPr>
              <a:t>中国</a:t>
            </a:r>
            <a:r>
              <a:rPr lang="zh-CN" altLang="en-US" sz="2400" dirty="0">
                <a:solidFill>
                  <a:srgbClr val="565656"/>
                </a:solidFill>
                <a:latin typeface="HiddenHorzOCR"/>
              </a:rPr>
              <a:t>古代史的教学</a:t>
            </a:r>
            <a:r>
              <a:rPr lang="zh-CN" altLang="en-US" sz="2400" dirty="0">
                <a:solidFill>
                  <a:srgbClr val="343434"/>
                </a:solidFill>
                <a:latin typeface="HiddenHorzOCR"/>
              </a:rPr>
              <a:t>，要通过把握中国</a:t>
            </a:r>
            <a:r>
              <a:rPr lang="zh-CN" altLang="en-US" sz="2400" dirty="0">
                <a:solidFill>
                  <a:srgbClr val="565656"/>
                </a:solidFill>
                <a:latin typeface="HiddenHorzOCR"/>
              </a:rPr>
              <a:t>古代历史</a:t>
            </a:r>
            <a:r>
              <a:rPr lang="zh-CN" altLang="en-US" sz="2400" dirty="0">
                <a:solidFill>
                  <a:srgbClr val="343434"/>
                </a:solidFill>
                <a:latin typeface="HiddenHorzOCR"/>
              </a:rPr>
              <a:t>发展的</a:t>
            </a:r>
            <a:r>
              <a:rPr lang="zh-CN" altLang="en-US" sz="2400" dirty="0">
                <a:solidFill>
                  <a:srgbClr val="565656"/>
                </a:solidFill>
                <a:latin typeface="HiddenHorzOCR"/>
              </a:rPr>
              <a:t>基本线索</a:t>
            </a:r>
            <a:r>
              <a:rPr lang="zh-CN" altLang="en-US" sz="2400" dirty="0">
                <a:solidFill>
                  <a:srgbClr val="343434"/>
                </a:solidFill>
                <a:latin typeface="HiddenHorzOCR"/>
              </a:rPr>
              <a:t>及</a:t>
            </a:r>
            <a:r>
              <a:rPr lang="zh-CN" altLang="en-US" sz="2400" dirty="0">
                <a:solidFill>
                  <a:srgbClr val="434343"/>
                </a:solidFill>
                <a:latin typeface="HiddenHorzOCR"/>
              </a:rPr>
              <a:t>相关重要史事</a:t>
            </a:r>
            <a:r>
              <a:rPr lang="zh-CN" altLang="en-US" sz="2400" dirty="0">
                <a:solidFill>
                  <a:srgbClr val="232323"/>
                </a:solidFill>
                <a:latin typeface="HiddenHorzOCR"/>
              </a:rPr>
              <a:t>， </a:t>
            </a:r>
            <a:r>
              <a:rPr lang="zh-CN" altLang="en-US" sz="2400" dirty="0">
                <a:solidFill>
                  <a:srgbClr val="434343"/>
                </a:solidFill>
                <a:latin typeface="HiddenHorzOCR"/>
              </a:rPr>
              <a:t>围绕统</a:t>
            </a:r>
            <a:r>
              <a:rPr lang="zh-CN" altLang="en-US" sz="2400" dirty="0">
                <a:solidFill>
                  <a:srgbClr val="232323"/>
                </a:solidFill>
                <a:latin typeface="HiddenHorzOCR"/>
              </a:rPr>
              <a:t>一</a:t>
            </a:r>
            <a:r>
              <a:rPr lang="zh-CN" altLang="en-US" sz="2400" dirty="0">
                <a:solidFill>
                  <a:srgbClr val="434343"/>
                </a:solidFill>
                <a:latin typeface="HiddenHorzOCR"/>
              </a:rPr>
              <a:t>多民族匡家形成、巩固和发展的过程展开。</a:t>
            </a:r>
            <a:r>
              <a:rPr lang="zh-CN" altLang="en-US" sz="2400" dirty="0">
                <a:solidFill>
                  <a:srgbClr val="FF0000"/>
                </a:solidFill>
                <a:latin typeface="HiddenHorzOCR"/>
              </a:rPr>
              <a:t>教师要把历代政权的分立与统一、中华民族的发展演变，理解为从区域到整体、从碰撞到交融的过程</a:t>
            </a:r>
            <a:r>
              <a:rPr lang="zh-CN" altLang="en-US" sz="2400" dirty="0">
                <a:solidFill>
                  <a:srgbClr val="232323"/>
                </a:solidFill>
                <a:latin typeface="HiddenHorzOCR"/>
              </a:rPr>
              <a:t>，引</a:t>
            </a:r>
            <a:r>
              <a:rPr lang="zh-CN" altLang="en-US" sz="2400" dirty="0">
                <a:solidFill>
                  <a:srgbClr val="565656"/>
                </a:solidFill>
                <a:latin typeface="HiddenHorzOCR"/>
              </a:rPr>
              <a:t>导学生</a:t>
            </a:r>
            <a:r>
              <a:rPr lang="zh-CN" altLang="en-US" sz="2400" b="1" dirty="0">
                <a:solidFill>
                  <a:schemeClr val="accent6"/>
                </a:solidFill>
                <a:latin typeface="HiddenHorzOCR"/>
              </a:rPr>
              <a:t>初步学会分析</a:t>
            </a:r>
            <a:r>
              <a:rPr lang="zh-CN" altLang="en-US" sz="2400" dirty="0">
                <a:solidFill>
                  <a:srgbClr val="565656"/>
                </a:solidFill>
                <a:latin typeface="HiddenHorzOCR"/>
              </a:rPr>
              <a:t>重要史事</a:t>
            </a:r>
            <a:r>
              <a:rPr lang="zh-CN" altLang="en-US" sz="2400" dirty="0">
                <a:solidFill>
                  <a:srgbClr val="343434"/>
                </a:solidFill>
                <a:latin typeface="HiddenHorzOCR"/>
              </a:rPr>
              <a:t>间的</a:t>
            </a:r>
            <a:r>
              <a:rPr lang="zh-CN" altLang="en-US" sz="2400" dirty="0">
                <a:solidFill>
                  <a:srgbClr val="565656"/>
                </a:solidFill>
                <a:latin typeface="HiddenHorzOCR"/>
              </a:rPr>
              <a:t>因果关系</a:t>
            </a:r>
            <a:r>
              <a:rPr lang="zh-CN" altLang="en-US" sz="2400" dirty="0">
                <a:solidFill>
                  <a:srgbClr val="232323"/>
                </a:solidFill>
                <a:latin typeface="HiddenHorzOCR"/>
              </a:rPr>
              <a:t>， </a:t>
            </a:r>
            <a:r>
              <a:rPr lang="zh-CN" altLang="en-US" sz="2400" dirty="0">
                <a:solidFill>
                  <a:srgbClr val="434343"/>
                </a:solidFill>
                <a:latin typeface="HiddenHorzOCR"/>
              </a:rPr>
              <a:t>初步学会对史事进行评判。</a:t>
            </a:r>
            <a:endParaRPr lang="zh-CN" altLang="en-US" sz="2400" dirty="0"/>
          </a:p>
        </p:txBody>
      </p:sp>
      <p:sp>
        <p:nvSpPr>
          <p:cNvPr id="7" name="矩形 6">
            <a:extLst>
              <a:ext uri="{FF2B5EF4-FFF2-40B4-BE49-F238E27FC236}">
                <a16:creationId xmlns:a16="http://schemas.microsoft.com/office/drawing/2014/main" id="{188950F4-FBC2-4BA8-AE8A-E4A744F67A78}"/>
              </a:ext>
            </a:extLst>
          </p:cNvPr>
          <p:cNvSpPr/>
          <p:nvPr/>
        </p:nvSpPr>
        <p:spPr>
          <a:xfrm>
            <a:off x="3408895" y="897416"/>
            <a:ext cx="5109091" cy="584775"/>
          </a:xfrm>
          <a:prstGeom prst="rect">
            <a:avLst/>
          </a:prstGeom>
        </p:spPr>
        <p:txBody>
          <a:bodyPr wrap="none">
            <a:spAutoFit/>
          </a:bodyPr>
          <a:lstStyle/>
          <a:p>
            <a:r>
              <a:rPr lang="zh-CN" altLang="en-US" sz="3200" dirty="0">
                <a:latin typeface="+mn-ea"/>
              </a:rPr>
              <a:t>三、</a:t>
            </a:r>
            <a:r>
              <a:rPr lang="zh-CN" altLang="zh-CN" sz="3200" dirty="0">
                <a:latin typeface="+mn-ea"/>
              </a:rPr>
              <a:t>单元教学</a:t>
            </a:r>
            <a:r>
              <a:rPr lang="zh-CN" altLang="en-US" sz="3200" dirty="0">
                <a:latin typeface="+mn-ea"/>
              </a:rPr>
              <a:t>主题如何凝练</a:t>
            </a:r>
            <a:endParaRPr lang="zh-CN" altLang="en-US" sz="3200" dirty="0"/>
          </a:p>
        </p:txBody>
      </p:sp>
    </p:spTree>
    <p:extLst>
      <p:ext uri="{BB962C8B-B14F-4D97-AF65-F5344CB8AC3E}">
        <p14:creationId xmlns:p14="http://schemas.microsoft.com/office/powerpoint/2010/main" val="20827753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E0A6C76C-0543-4240-A728-E035B4627989}"/>
              </a:ext>
            </a:extLst>
          </p:cNvPr>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13</a:t>
            </a:fld>
            <a:endParaRPr lang="en-US">
              <a:solidFill>
                <a:prstClr val="black">
                  <a:tint val="75000"/>
                </a:prstClr>
              </a:solidFill>
            </a:endParaRPr>
          </a:p>
        </p:txBody>
      </p:sp>
      <p:sp>
        <p:nvSpPr>
          <p:cNvPr id="5" name="矩形 4">
            <a:extLst>
              <a:ext uri="{FF2B5EF4-FFF2-40B4-BE49-F238E27FC236}">
                <a16:creationId xmlns:a16="http://schemas.microsoft.com/office/drawing/2014/main" id="{97AC8176-15DD-4CF4-99D4-F51F1A934C98}"/>
              </a:ext>
            </a:extLst>
          </p:cNvPr>
          <p:cNvSpPr/>
          <p:nvPr/>
        </p:nvSpPr>
        <p:spPr>
          <a:xfrm>
            <a:off x="281206" y="1752379"/>
            <a:ext cx="3570208" cy="461665"/>
          </a:xfrm>
          <a:prstGeom prst="rect">
            <a:avLst/>
          </a:prstGeom>
        </p:spPr>
        <p:txBody>
          <a:bodyPr wrap="none">
            <a:spAutoFit/>
          </a:bodyPr>
          <a:lstStyle/>
          <a:p>
            <a:r>
              <a:rPr lang="en-US" altLang="zh-CN" sz="2400" dirty="0">
                <a:latin typeface="黑体" panose="02010609060101010101" pitchFamily="49" charset="-122"/>
                <a:ea typeface="黑体" panose="02010609060101010101" pitchFamily="49" charset="-122"/>
              </a:rPr>
              <a:t>﹠</a:t>
            </a:r>
            <a:r>
              <a:rPr lang="zh-CN" altLang="en-US" sz="2400" dirty="0">
                <a:solidFill>
                  <a:srgbClr val="1D1D1D"/>
                </a:solidFill>
                <a:latin typeface="HiddenHorzOCR"/>
              </a:rPr>
              <a:t>初中学业质</a:t>
            </a:r>
            <a:r>
              <a:rPr lang="zh-CN" altLang="en-US" sz="2400" dirty="0">
                <a:solidFill>
                  <a:srgbClr val="3A3A3A"/>
                </a:solidFill>
                <a:latin typeface="HiddenHorzOCR"/>
              </a:rPr>
              <a:t>量水平</a:t>
            </a:r>
            <a:r>
              <a:rPr lang="zh-CN" altLang="en-US" sz="2400" dirty="0">
                <a:solidFill>
                  <a:srgbClr val="1D1D1D"/>
                </a:solidFill>
                <a:latin typeface="HiddenHorzOCR"/>
              </a:rPr>
              <a:t>描述</a:t>
            </a:r>
            <a:endParaRPr lang="zh-CN" altLang="en-US" sz="2400" dirty="0"/>
          </a:p>
        </p:txBody>
      </p:sp>
      <p:sp>
        <p:nvSpPr>
          <p:cNvPr id="6" name="矩形 5">
            <a:extLst>
              <a:ext uri="{FF2B5EF4-FFF2-40B4-BE49-F238E27FC236}">
                <a16:creationId xmlns:a16="http://schemas.microsoft.com/office/drawing/2014/main" id="{57591F09-27BC-42CC-9727-29E458D29D12}"/>
              </a:ext>
            </a:extLst>
          </p:cNvPr>
          <p:cNvSpPr/>
          <p:nvPr/>
        </p:nvSpPr>
        <p:spPr>
          <a:xfrm>
            <a:off x="281206" y="2214044"/>
            <a:ext cx="5147563" cy="1200329"/>
          </a:xfrm>
          <a:prstGeom prst="rect">
            <a:avLst/>
          </a:prstGeom>
        </p:spPr>
        <p:txBody>
          <a:bodyPr wrap="none">
            <a:spAutoFit/>
          </a:bodyPr>
          <a:lstStyle/>
          <a:p>
            <a:pPr marL="342900" indent="-342900">
              <a:buAutoNum type="arabicPeriod"/>
            </a:pPr>
            <a:r>
              <a:rPr lang="zh-CN" altLang="en-US" sz="2400" dirty="0">
                <a:latin typeface="+mn-ea"/>
              </a:rPr>
              <a:t>掌握历史发展过程中的重要史事</a:t>
            </a:r>
            <a:endParaRPr lang="en-US" altLang="zh-CN" sz="2400" dirty="0">
              <a:latin typeface="+mn-ea"/>
            </a:endParaRPr>
          </a:p>
          <a:p>
            <a:pPr marL="342900" indent="-342900">
              <a:buAutoNum type="arabicPeriod"/>
            </a:pPr>
            <a:r>
              <a:rPr lang="zh-CN" altLang="en-US" sz="2400" dirty="0">
                <a:latin typeface="+mn-ea"/>
              </a:rPr>
              <a:t>了解历史发展过程中的各种联系</a:t>
            </a:r>
            <a:endParaRPr lang="en-US" altLang="zh-CN" sz="2400" dirty="0">
              <a:latin typeface="+mn-ea"/>
            </a:endParaRPr>
          </a:p>
          <a:p>
            <a:pPr marL="342900" indent="-342900">
              <a:buAutoNum type="arabicPeriod"/>
            </a:pPr>
            <a:r>
              <a:rPr lang="zh-CN" altLang="en-US" sz="2400" dirty="0">
                <a:latin typeface="+mn-ea"/>
              </a:rPr>
              <a:t>认识历史发展的基本规律和大趋势</a:t>
            </a:r>
          </a:p>
        </p:txBody>
      </p:sp>
      <p:sp>
        <p:nvSpPr>
          <p:cNvPr id="7" name="矩形 6">
            <a:extLst>
              <a:ext uri="{FF2B5EF4-FFF2-40B4-BE49-F238E27FC236}">
                <a16:creationId xmlns:a16="http://schemas.microsoft.com/office/drawing/2014/main" id="{B5707742-0984-4C1D-A02D-189EB010557B}"/>
              </a:ext>
            </a:extLst>
          </p:cNvPr>
          <p:cNvSpPr/>
          <p:nvPr/>
        </p:nvSpPr>
        <p:spPr>
          <a:xfrm>
            <a:off x="191932" y="3977798"/>
            <a:ext cx="6922783" cy="2677656"/>
          </a:xfrm>
          <a:prstGeom prst="rect">
            <a:avLst/>
          </a:prstGeom>
          <a:ln>
            <a:solidFill>
              <a:schemeClr val="tx1"/>
            </a:solidFill>
          </a:ln>
        </p:spPr>
        <p:txBody>
          <a:bodyPr wrap="square">
            <a:spAutoFit/>
          </a:bodyPr>
          <a:lstStyle/>
          <a:p>
            <a:pPr algn="just"/>
            <a:r>
              <a:rPr lang="zh-CN" altLang="en-US" sz="2400" b="1" dirty="0">
                <a:solidFill>
                  <a:srgbClr val="FF0000"/>
                </a:solidFill>
                <a:latin typeface="HiddenHorzOCR"/>
              </a:rPr>
              <a:t>能够在了解历史发展的重要史事和各种联系的基础上，简要说明不</a:t>
            </a:r>
            <a:r>
              <a:rPr lang="zh-CN" altLang="en-US" sz="2400" b="1" dirty="0">
                <a:solidFill>
                  <a:srgbClr val="FF0000"/>
                </a:solidFill>
              </a:rPr>
              <a:t>同历史时期的时代特征，进一步了解人类社会从低级到高级、从分散到整体的发展历程，初步把握中外历史发展的基本线索和规律</a:t>
            </a:r>
            <a:r>
              <a:rPr lang="zh-CN" altLang="en-US" sz="2400" dirty="0"/>
              <a:t>，并在自己的叙述中加以体现。例如：能够通过了解中国古代历史发展的具体史实，了解统一多民族国家巩固和发展的重要历史意义；</a:t>
            </a:r>
          </a:p>
        </p:txBody>
      </p:sp>
      <p:cxnSp>
        <p:nvCxnSpPr>
          <p:cNvPr id="9" name="直接连接符 8">
            <a:extLst>
              <a:ext uri="{FF2B5EF4-FFF2-40B4-BE49-F238E27FC236}">
                <a16:creationId xmlns:a16="http://schemas.microsoft.com/office/drawing/2014/main" id="{9436C420-0480-4B55-B83C-2C105E647733}"/>
              </a:ext>
            </a:extLst>
          </p:cNvPr>
          <p:cNvCxnSpPr/>
          <p:nvPr/>
        </p:nvCxnSpPr>
        <p:spPr>
          <a:xfrm>
            <a:off x="803189" y="3414373"/>
            <a:ext cx="4324865" cy="0"/>
          </a:xfrm>
          <a:prstGeom prst="line">
            <a:avLst/>
          </a:prstGeom>
        </p:spPr>
        <p:style>
          <a:lnRef idx="3">
            <a:schemeClr val="accent6"/>
          </a:lnRef>
          <a:fillRef idx="0">
            <a:schemeClr val="accent6"/>
          </a:fillRef>
          <a:effectRef idx="2">
            <a:schemeClr val="accent6"/>
          </a:effectRef>
          <a:fontRef idx="minor">
            <a:schemeClr val="tx1"/>
          </a:fontRef>
        </p:style>
      </p:cxnSp>
      <p:sp>
        <p:nvSpPr>
          <p:cNvPr id="13" name="矩形 12">
            <a:extLst>
              <a:ext uri="{FF2B5EF4-FFF2-40B4-BE49-F238E27FC236}">
                <a16:creationId xmlns:a16="http://schemas.microsoft.com/office/drawing/2014/main" id="{E6221AEB-513E-48B9-BD2A-F8DFEA9020C2}"/>
              </a:ext>
            </a:extLst>
          </p:cNvPr>
          <p:cNvSpPr/>
          <p:nvPr/>
        </p:nvSpPr>
        <p:spPr>
          <a:xfrm>
            <a:off x="6458857" y="812933"/>
            <a:ext cx="5348750" cy="1938992"/>
          </a:xfrm>
          <a:prstGeom prst="rect">
            <a:avLst/>
          </a:prstGeom>
          <a:ln>
            <a:solidFill>
              <a:schemeClr val="tx1"/>
            </a:solidFill>
          </a:ln>
        </p:spPr>
        <p:txBody>
          <a:bodyPr wrap="square">
            <a:spAutoFit/>
          </a:bodyPr>
          <a:lstStyle/>
          <a:p>
            <a:r>
              <a:rPr lang="en-US" altLang="zh-CN" sz="2400" dirty="0">
                <a:latin typeface="Times-Roman"/>
              </a:rPr>
              <a:t>1-4 </a:t>
            </a:r>
            <a:r>
              <a:rPr lang="zh-CN" altLang="en-US" sz="2400" dirty="0">
                <a:latin typeface="FZSYJW--GB1-0"/>
              </a:rPr>
              <a:t>能够有条理地讲述历史上的事情，概述历史发展的基本进程；能够说出重要历史事件的经过及结果、重要历史人物的事略、重要历史现象的基本状况。</a:t>
            </a:r>
            <a:endParaRPr lang="zh-CN" altLang="en-US" sz="2400" dirty="0"/>
          </a:p>
        </p:txBody>
      </p:sp>
      <p:sp>
        <p:nvSpPr>
          <p:cNvPr id="14" name="矩形 13">
            <a:extLst>
              <a:ext uri="{FF2B5EF4-FFF2-40B4-BE49-F238E27FC236}">
                <a16:creationId xmlns:a16="http://schemas.microsoft.com/office/drawing/2014/main" id="{7EE6F09B-DF32-4FB1-94A0-9BD825983C7C}"/>
              </a:ext>
            </a:extLst>
          </p:cNvPr>
          <p:cNvSpPr/>
          <p:nvPr/>
        </p:nvSpPr>
        <p:spPr>
          <a:xfrm>
            <a:off x="7996849" y="4024238"/>
            <a:ext cx="4001632" cy="2677656"/>
          </a:xfrm>
          <a:prstGeom prst="rect">
            <a:avLst/>
          </a:prstGeom>
          <a:ln/>
        </p:spPr>
        <p:style>
          <a:lnRef idx="1">
            <a:schemeClr val="accent5"/>
          </a:lnRef>
          <a:fillRef idx="2">
            <a:schemeClr val="accent5"/>
          </a:fillRef>
          <a:effectRef idx="1">
            <a:schemeClr val="accent5"/>
          </a:effectRef>
          <a:fontRef idx="minor">
            <a:schemeClr val="dk1"/>
          </a:fontRef>
        </p:style>
        <p:txBody>
          <a:bodyPr wrap="square">
            <a:spAutoFit/>
          </a:bodyPr>
          <a:lstStyle/>
          <a:p>
            <a:r>
              <a:rPr lang="en-US" altLang="zh-CN" sz="2400" dirty="0">
                <a:latin typeface="Times-Roman"/>
              </a:rPr>
              <a:t>2-1</a:t>
            </a:r>
            <a:r>
              <a:rPr lang="zh-CN" altLang="en-US" sz="2400" dirty="0">
                <a:latin typeface="Times-Roman"/>
              </a:rPr>
              <a:t>能够</a:t>
            </a:r>
            <a:r>
              <a:rPr lang="en-US" altLang="zh-CN" sz="2400" dirty="0">
                <a:latin typeface="Times-Roman"/>
              </a:rPr>
              <a:t>…..</a:t>
            </a:r>
            <a:r>
              <a:rPr lang="zh-CN" altLang="en-US" sz="2400" dirty="0">
                <a:latin typeface="Times-Roman"/>
              </a:rPr>
              <a:t>了解</a:t>
            </a:r>
            <a:r>
              <a:rPr lang="en-US" altLang="zh-CN" sz="2400" dirty="0">
                <a:latin typeface="Times-Roman"/>
              </a:rPr>
              <a:t>…..</a:t>
            </a:r>
            <a:r>
              <a:rPr lang="zh-CN" altLang="en-US" sz="2400" dirty="0">
                <a:latin typeface="Times-Roman"/>
              </a:rPr>
              <a:t>规律</a:t>
            </a:r>
            <a:endParaRPr lang="en-US" altLang="zh-CN" sz="2400" dirty="0">
              <a:latin typeface="Times-Roman"/>
            </a:endParaRPr>
          </a:p>
          <a:p>
            <a:r>
              <a:rPr lang="en-US" altLang="zh-CN" sz="2400" dirty="0">
                <a:latin typeface="Times-Roman"/>
              </a:rPr>
              <a:t>2-4 </a:t>
            </a:r>
            <a:r>
              <a:rPr lang="zh-CN" altLang="en-US" sz="2400" dirty="0">
                <a:latin typeface="FZSYJW--GB1-0"/>
              </a:rPr>
              <a:t>能够分析有关的历史结论；能够区分历史叙述中的史实与解释；能够在叙述历史时把握历史发展的各种联系，如古今联系、中外联系等</a:t>
            </a:r>
            <a:endParaRPr lang="zh-CN" altLang="en-US" sz="2400" dirty="0"/>
          </a:p>
        </p:txBody>
      </p:sp>
      <p:sp>
        <p:nvSpPr>
          <p:cNvPr id="15" name="矩形 14">
            <a:extLst>
              <a:ext uri="{FF2B5EF4-FFF2-40B4-BE49-F238E27FC236}">
                <a16:creationId xmlns:a16="http://schemas.microsoft.com/office/drawing/2014/main" id="{68123C24-23EA-4BCF-8784-656C3EC95F26}"/>
              </a:ext>
            </a:extLst>
          </p:cNvPr>
          <p:cNvSpPr/>
          <p:nvPr/>
        </p:nvSpPr>
        <p:spPr>
          <a:xfrm>
            <a:off x="6951359" y="238086"/>
            <a:ext cx="3570208" cy="461665"/>
          </a:xfrm>
          <a:prstGeom prst="rect">
            <a:avLst/>
          </a:prstGeom>
        </p:spPr>
        <p:txBody>
          <a:bodyPr wrap="none">
            <a:spAutoFit/>
          </a:bodyPr>
          <a:lstStyle/>
          <a:p>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高</a:t>
            </a:r>
            <a:r>
              <a:rPr lang="zh-CN" altLang="en-US" sz="2400" dirty="0">
                <a:solidFill>
                  <a:srgbClr val="1D1D1D"/>
                </a:solidFill>
                <a:latin typeface="HiddenHorzOCR"/>
              </a:rPr>
              <a:t>中学业质</a:t>
            </a:r>
            <a:r>
              <a:rPr lang="zh-CN" altLang="en-US" sz="2400" dirty="0">
                <a:solidFill>
                  <a:srgbClr val="3A3A3A"/>
                </a:solidFill>
                <a:latin typeface="HiddenHorzOCR"/>
              </a:rPr>
              <a:t>量水平</a:t>
            </a:r>
            <a:r>
              <a:rPr lang="zh-CN" altLang="en-US" sz="2400" dirty="0">
                <a:solidFill>
                  <a:srgbClr val="1D1D1D"/>
                </a:solidFill>
                <a:latin typeface="HiddenHorzOCR"/>
              </a:rPr>
              <a:t>描述</a:t>
            </a:r>
            <a:endParaRPr lang="zh-CN" altLang="en-US" sz="2400" dirty="0"/>
          </a:p>
        </p:txBody>
      </p:sp>
      <p:sp>
        <p:nvSpPr>
          <p:cNvPr id="16" name="箭头: 右 15">
            <a:extLst>
              <a:ext uri="{FF2B5EF4-FFF2-40B4-BE49-F238E27FC236}">
                <a16:creationId xmlns:a16="http://schemas.microsoft.com/office/drawing/2014/main" id="{E466D3C7-1837-461D-A67D-8AEA1E0F97C9}"/>
              </a:ext>
            </a:extLst>
          </p:cNvPr>
          <p:cNvSpPr/>
          <p:nvPr/>
        </p:nvSpPr>
        <p:spPr>
          <a:xfrm rot="2866041" flipV="1">
            <a:off x="2314952" y="3512314"/>
            <a:ext cx="714682" cy="36754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a:extLst>
              <a:ext uri="{FF2B5EF4-FFF2-40B4-BE49-F238E27FC236}">
                <a16:creationId xmlns:a16="http://schemas.microsoft.com/office/drawing/2014/main" id="{E177906B-6B18-4F7D-873F-DC186815B031}"/>
              </a:ext>
            </a:extLst>
          </p:cNvPr>
          <p:cNvCxnSpPr>
            <a:cxnSpLocks/>
          </p:cNvCxnSpPr>
          <p:nvPr/>
        </p:nvCxnSpPr>
        <p:spPr>
          <a:xfrm>
            <a:off x="5152653" y="742795"/>
            <a:ext cx="2954118" cy="4786649"/>
          </a:xfrm>
          <a:prstGeom prst="line">
            <a:avLst/>
          </a:prstGeom>
        </p:spPr>
        <p:style>
          <a:lnRef idx="3">
            <a:schemeClr val="accent6"/>
          </a:lnRef>
          <a:fillRef idx="0">
            <a:schemeClr val="accent6"/>
          </a:fillRef>
          <a:effectRef idx="2">
            <a:schemeClr val="accent6"/>
          </a:effectRef>
          <a:fontRef idx="minor">
            <a:schemeClr val="tx1"/>
          </a:fontRef>
        </p:style>
      </p:cxnSp>
      <p:sp>
        <p:nvSpPr>
          <p:cNvPr id="21" name="矩形 20">
            <a:extLst>
              <a:ext uri="{FF2B5EF4-FFF2-40B4-BE49-F238E27FC236}">
                <a16:creationId xmlns:a16="http://schemas.microsoft.com/office/drawing/2014/main" id="{9216DB0D-D88D-4E49-AB30-6B0C50DEC61A}"/>
              </a:ext>
            </a:extLst>
          </p:cNvPr>
          <p:cNvSpPr/>
          <p:nvPr/>
        </p:nvSpPr>
        <p:spPr>
          <a:xfrm>
            <a:off x="275791" y="1080800"/>
            <a:ext cx="5109091" cy="584775"/>
          </a:xfrm>
          <a:prstGeom prst="rect">
            <a:avLst/>
          </a:prstGeom>
        </p:spPr>
        <p:txBody>
          <a:bodyPr wrap="none">
            <a:spAutoFit/>
          </a:bodyPr>
          <a:lstStyle/>
          <a:p>
            <a:r>
              <a:rPr lang="zh-CN" altLang="en-US" sz="3200" dirty="0">
                <a:latin typeface="+mn-ea"/>
              </a:rPr>
              <a:t>三、</a:t>
            </a:r>
            <a:r>
              <a:rPr lang="zh-CN" altLang="zh-CN" sz="3200" dirty="0">
                <a:latin typeface="+mn-ea"/>
              </a:rPr>
              <a:t>单元教学</a:t>
            </a:r>
            <a:r>
              <a:rPr lang="zh-CN" altLang="en-US" sz="3200" dirty="0">
                <a:latin typeface="+mn-ea"/>
              </a:rPr>
              <a:t>主题如何凝练</a:t>
            </a:r>
            <a:endParaRPr lang="zh-CN" altLang="en-US" sz="3200" dirty="0"/>
          </a:p>
        </p:txBody>
      </p:sp>
      <p:sp>
        <p:nvSpPr>
          <p:cNvPr id="23" name="标注: 弯曲线形 22">
            <a:extLst>
              <a:ext uri="{FF2B5EF4-FFF2-40B4-BE49-F238E27FC236}">
                <a16:creationId xmlns:a16="http://schemas.microsoft.com/office/drawing/2014/main" id="{DDA9FA77-0330-4BDE-83DE-B488D170989A}"/>
              </a:ext>
            </a:extLst>
          </p:cNvPr>
          <p:cNvSpPr/>
          <p:nvPr/>
        </p:nvSpPr>
        <p:spPr>
          <a:xfrm>
            <a:off x="7996849" y="2980207"/>
            <a:ext cx="4003468" cy="868332"/>
          </a:xfrm>
          <a:prstGeom prst="borderCallout2">
            <a:avLst>
              <a:gd name="adj1" fmla="val 18750"/>
              <a:gd name="adj2" fmla="val -8333"/>
              <a:gd name="adj3" fmla="val 18750"/>
              <a:gd name="adj4" fmla="val -16667"/>
              <a:gd name="adj5" fmla="val 80287"/>
              <a:gd name="adj6" fmla="val -41060"/>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sz="2400" dirty="0"/>
              <a:t>初中学业质量水平</a:t>
            </a:r>
            <a:r>
              <a:rPr lang="en-US" altLang="zh-CN" sz="2400" dirty="0"/>
              <a:t>3</a:t>
            </a:r>
            <a:r>
              <a:rPr lang="zh-CN" altLang="en-US" sz="2400" dirty="0"/>
              <a:t>的层次相当于高中学业质量水平</a:t>
            </a:r>
            <a:r>
              <a:rPr lang="en-US" altLang="zh-CN" sz="2400" dirty="0"/>
              <a:t>2</a:t>
            </a:r>
            <a:endParaRPr lang="zh-CN" altLang="en-US" sz="2400" dirty="0"/>
          </a:p>
        </p:txBody>
      </p:sp>
      <p:sp>
        <p:nvSpPr>
          <p:cNvPr id="24" name="箭头: 右 23">
            <a:extLst>
              <a:ext uri="{FF2B5EF4-FFF2-40B4-BE49-F238E27FC236}">
                <a16:creationId xmlns:a16="http://schemas.microsoft.com/office/drawing/2014/main" id="{5EEB477E-7674-47F8-8E35-B8E209C112C6}"/>
              </a:ext>
            </a:extLst>
          </p:cNvPr>
          <p:cNvSpPr/>
          <p:nvPr/>
        </p:nvSpPr>
        <p:spPr>
          <a:xfrm flipV="1">
            <a:off x="5964003" y="3445215"/>
            <a:ext cx="714682" cy="41800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35933589"/>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053C8F74-C15C-4F43-8B46-0F99A5EB3635}"/>
              </a:ext>
            </a:extLst>
          </p:cNvPr>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14</a:t>
            </a:fld>
            <a:endParaRPr lang="en-US">
              <a:solidFill>
                <a:prstClr val="black">
                  <a:tint val="75000"/>
                </a:prstClr>
              </a:solidFill>
            </a:endParaRPr>
          </a:p>
        </p:txBody>
      </p:sp>
      <p:sp>
        <p:nvSpPr>
          <p:cNvPr id="5" name="矩形 4">
            <a:extLst>
              <a:ext uri="{FF2B5EF4-FFF2-40B4-BE49-F238E27FC236}">
                <a16:creationId xmlns:a16="http://schemas.microsoft.com/office/drawing/2014/main" id="{D449DF09-DB7B-4BBE-9EB7-5FCFA965FD61}"/>
              </a:ext>
            </a:extLst>
          </p:cNvPr>
          <p:cNvSpPr/>
          <p:nvPr/>
        </p:nvSpPr>
        <p:spPr>
          <a:xfrm>
            <a:off x="2489467" y="808613"/>
            <a:ext cx="7571303" cy="584775"/>
          </a:xfrm>
          <a:prstGeom prst="rect">
            <a:avLst/>
          </a:prstGeom>
        </p:spPr>
        <p:txBody>
          <a:bodyPr wrap="none">
            <a:spAutoFit/>
          </a:bodyPr>
          <a:lstStyle/>
          <a:p>
            <a:r>
              <a:rPr lang="zh-CN" altLang="en-US" sz="3200" dirty="0">
                <a:latin typeface="+mn-ea"/>
              </a:rPr>
              <a:t>四、分析教材、整合</a:t>
            </a:r>
            <a:r>
              <a:rPr lang="zh-CN" altLang="zh-CN" sz="3200" dirty="0">
                <a:latin typeface="+mn-ea"/>
              </a:rPr>
              <a:t>单元</a:t>
            </a:r>
            <a:r>
              <a:rPr lang="zh-CN" altLang="en-US" sz="3200" dirty="0">
                <a:latin typeface="+mn-ea"/>
              </a:rPr>
              <a:t>内容使其结构化</a:t>
            </a:r>
            <a:endParaRPr lang="zh-CN" altLang="en-US" sz="3200" dirty="0"/>
          </a:p>
        </p:txBody>
      </p:sp>
      <p:pic>
        <p:nvPicPr>
          <p:cNvPr id="6" name="图片 5">
            <a:extLst>
              <a:ext uri="{FF2B5EF4-FFF2-40B4-BE49-F238E27FC236}">
                <a16:creationId xmlns:a16="http://schemas.microsoft.com/office/drawing/2014/main" id="{7DC6B875-2027-4446-A6FD-C65EC0B56C44}"/>
              </a:ext>
            </a:extLst>
          </p:cNvPr>
          <p:cNvPicPr>
            <a:picLocks noChangeAspect="1"/>
          </p:cNvPicPr>
          <p:nvPr/>
        </p:nvPicPr>
        <p:blipFill rotWithShape="1">
          <a:blip r:embed="rId2"/>
          <a:srcRect l="3374" r="28467"/>
          <a:stretch/>
        </p:blipFill>
        <p:spPr>
          <a:xfrm>
            <a:off x="8049847" y="1883860"/>
            <a:ext cx="3468524" cy="4414293"/>
          </a:xfrm>
          <a:prstGeom prst="rect">
            <a:avLst/>
          </a:prstGeom>
        </p:spPr>
      </p:pic>
      <p:pic>
        <p:nvPicPr>
          <p:cNvPr id="7" name="图片 6">
            <a:extLst>
              <a:ext uri="{FF2B5EF4-FFF2-40B4-BE49-F238E27FC236}">
                <a16:creationId xmlns:a16="http://schemas.microsoft.com/office/drawing/2014/main" id="{D0D72E2B-4623-4B8E-9594-B7B774C3A044}"/>
              </a:ext>
            </a:extLst>
          </p:cNvPr>
          <p:cNvPicPr>
            <a:picLocks noChangeAspect="1"/>
          </p:cNvPicPr>
          <p:nvPr/>
        </p:nvPicPr>
        <p:blipFill>
          <a:blip r:embed="rId3"/>
          <a:stretch>
            <a:fillRect/>
          </a:stretch>
        </p:blipFill>
        <p:spPr>
          <a:xfrm>
            <a:off x="4033380" y="2089282"/>
            <a:ext cx="3484381" cy="3616490"/>
          </a:xfrm>
          <a:prstGeom prst="rect">
            <a:avLst/>
          </a:prstGeom>
        </p:spPr>
      </p:pic>
      <p:pic>
        <p:nvPicPr>
          <p:cNvPr id="8" name="图片 7">
            <a:extLst>
              <a:ext uri="{FF2B5EF4-FFF2-40B4-BE49-F238E27FC236}">
                <a16:creationId xmlns:a16="http://schemas.microsoft.com/office/drawing/2014/main" id="{28C417B3-BAD3-4240-A3A9-10D111BED078}"/>
              </a:ext>
            </a:extLst>
          </p:cNvPr>
          <p:cNvPicPr>
            <a:picLocks noChangeAspect="1"/>
          </p:cNvPicPr>
          <p:nvPr/>
        </p:nvPicPr>
        <p:blipFill>
          <a:blip r:embed="rId4"/>
          <a:stretch>
            <a:fillRect/>
          </a:stretch>
        </p:blipFill>
        <p:spPr>
          <a:xfrm>
            <a:off x="324876" y="2190883"/>
            <a:ext cx="3361356" cy="2649958"/>
          </a:xfrm>
          <a:prstGeom prst="rect">
            <a:avLst/>
          </a:prstGeom>
        </p:spPr>
      </p:pic>
      <p:sp>
        <p:nvSpPr>
          <p:cNvPr id="9" name="标注: 双弯曲线形 8">
            <a:extLst>
              <a:ext uri="{FF2B5EF4-FFF2-40B4-BE49-F238E27FC236}">
                <a16:creationId xmlns:a16="http://schemas.microsoft.com/office/drawing/2014/main" id="{CED5CFEB-5A27-4AE9-9034-4C82FEC50DEA}"/>
              </a:ext>
            </a:extLst>
          </p:cNvPr>
          <p:cNvSpPr/>
          <p:nvPr/>
        </p:nvSpPr>
        <p:spPr>
          <a:xfrm rot="10800000">
            <a:off x="468924" y="2223532"/>
            <a:ext cx="2508738" cy="612648"/>
          </a:xfrm>
          <a:prstGeom prst="borderCallout3">
            <a:avLst>
              <a:gd name="adj1" fmla="val 18750"/>
              <a:gd name="adj2" fmla="val -8333"/>
              <a:gd name="adj3" fmla="val 18750"/>
              <a:gd name="adj4" fmla="val -16667"/>
              <a:gd name="adj5" fmla="val 64281"/>
              <a:gd name="adj6" fmla="val -21963"/>
              <a:gd name="adj7" fmla="val 77244"/>
              <a:gd name="adj8" fmla="val -4353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注: 双弯曲线形 9">
            <a:extLst>
              <a:ext uri="{FF2B5EF4-FFF2-40B4-BE49-F238E27FC236}">
                <a16:creationId xmlns:a16="http://schemas.microsoft.com/office/drawing/2014/main" id="{94754D05-E6E7-4C1D-8C0F-919DFA9A4FDC}"/>
              </a:ext>
            </a:extLst>
          </p:cNvPr>
          <p:cNvSpPr/>
          <p:nvPr/>
        </p:nvSpPr>
        <p:spPr>
          <a:xfrm rot="10800000">
            <a:off x="4169509" y="2089283"/>
            <a:ext cx="3309812" cy="612648"/>
          </a:xfrm>
          <a:prstGeom prst="borderCallout3">
            <a:avLst>
              <a:gd name="adj1" fmla="val 17474"/>
              <a:gd name="adj2" fmla="val -1013"/>
              <a:gd name="adj3" fmla="val 16199"/>
              <a:gd name="adj4" fmla="val -9111"/>
              <a:gd name="adj5" fmla="val 73211"/>
              <a:gd name="adj6" fmla="val -6851"/>
              <a:gd name="adj7" fmla="val 79795"/>
              <a:gd name="adj8" fmla="val -18978"/>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5627B523-F63D-47F0-83FA-A87F37D640CA}"/>
              </a:ext>
            </a:extLst>
          </p:cNvPr>
          <p:cNvSpPr/>
          <p:nvPr/>
        </p:nvSpPr>
        <p:spPr>
          <a:xfrm>
            <a:off x="8197200" y="1824188"/>
            <a:ext cx="3260154" cy="72229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43E2BCB8-20CB-4E0D-8FCA-0AC978785A8B}"/>
              </a:ext>
            </a:extLst>
          </p:cNvPr>
          <p:cNvSpPr/>
          <p:nvPr/>
        </p:nvSpPr>
        <p:spPr>
          <a:xfrm>
            <a:off x="4168660" y="2089281"/>
            <a:ext cx="3309812" cy="61265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A68F72F8-1C92-47EC-A20F-92D78F9316DA}"/>
              </a:ext>
            </a:extLst>
          </p:cNvPr>
          <p:cNvSpPr/>
          <p:nvPr/>
        </p:nvSpPr>
        <p:spPr>
          <a:xfrm>
            <a:off x="468074" y="2190882"/>
            <a:ext cx="2509588" cy="61265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86CDD165-8D53-4DDC-B163-31B9F612C841}"/>
              </a:ext>
            </a:extLst>
          </p:cNvPr>
          <p:cNvSpPr/>
          <p:nvPr/>
        </p:nvSpPr>
        <p:spPr>
          <a:xfrm>
            <a:off x="399429" y="1561303"/>
            <a:ext cx="2646878" cy="461665"/>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pPr lvl="0"/>
            <a:r>
              <a:rPr lang="zh-CN" altLang="en-US" sz="2400" dirty="0"/>
              <a:t>分析单元间的联系</a:t>
            </a:r>
            <a:endParaRPr lang="en-US" altLang="zh-CN" sz="2400" dirty="0"/>
          </a:p>
        </p:txBody>
      </p:sp>
      <p:sp>
        <p:nvSpPr>
          <p:cNvPr id="16" name="标注: 双弯曲线形 15">
            <a:extLst>
              <a:ext uri="{FF2B5EF4-FFF2-40B4-BE49-F238E27FC236}">
                <a16:creationId xmlns:a16="http://schemas.microsoft.com/office/drawing/2014/main" id="{2129F01E-3688-454B-98F2-628A8D1957C6}"/>
              </a:ext>
            </a:extLst>
          </p:cNvPr>
          <p:cNvSpPr/>
          <p:nvPr/>
        </p:nvSpPr>
        <p:spPr>
          <a:xfrm rot="10800000">
            <a:off x="399429" y="4396108"/>
            <a:ext cx="2508738" cy="612648"/>
          </a:xfrm>
          <a:prstGeom prst="borderCallout3">
            <a:avLst>
              <a:gd name="adj1" fmla="val 153513"/>
              <a:gd name="adj2" fmla="val -47259"/>
              <a:gd name="adj3" fmla="val 75264"/>
              <a:gd name="adj4" fmla="val -1097"/>
              <a:gd name="adj5" fmla="val 128040"/>
              <a:gd name="adj6" fmla="val -12409"/>
              <a:gd name="adj7" fmla="val 339525"/>
              <a:gd name="adj8" fmla="val -46720"/>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标注: 双弯曲线形 16">
            <a:extLst>
              <a:ext uri="{FF2B5EF4-FFF2-40B4-BE49-F238E27FC236}">
                <a16:creationId xmlns:a16="http://schemas.microsoft.com/office/drawing/2014/main" id="{845FD6B4-B403-4FFA-B176-C571D688362A}"/>
              </a:ext>
            </a:extLst>
          </p:cNvPr>
          <p:cNvSpPr/>
          <p:nvPr/>
        </p:nvSpPr>
        <p:spPr>
          <a:xfrm rot="10800000">
            <a:off x="4033380" y="4572000"/>
            <a:ext cx="2508738" cy="436756"/>
          </a:xfrm>
          <a:prstGeom prst="borderCallout3">
            <a:avLst>
              <a:gd name="adj1" fmla="val -13163"/>
              <a:gd name="adj2" fmla="val -66014"/>
              <a:gd name="adj3" fmla="val 75264"/>
              <a:gd name="adj4" fmla="val -1097"/>
              <a:gd name="adj5" fmla="val 128040"/>
              <a:gd name="adj6" fmla="val -12409"/>
              <a:gd name="adj7" fmla="val 526528"/>
              <a:gd name="adj8" fmla="val -69368"/>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a:extLst>
              <a:ext uri="{FF2B5EF4-FFF2-40B4-BE49-F238E27FC236}">
                <a16:creationId xmlns:a16="http://schemas.microsoft.com/office/drawing/2014/main" id="{B74184D3-4D48-4C17-849D-2182C55BED05}"/>
              </a:ext>
            </a:extLst>
          </p:cNvPr>
          <p:cNvCxnSpPr>
            <a:cxnSpLocks/>
          </p:cNvCxnSpPr>
          <p:nvPr/>
        </p:nvCxnSpPr>
        <p:spPr>
          <a:xfrm flipV="1">
            <a:off x="6572739" y="4252404"/>
            <a:ext cx="1624461" cy="450028"/>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3399269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F64DA8E2-92F6-41F2-A4BE-3BDF2AF9D669}"/>
              </a:ext>
            </a:extLst>
          </p:cNvPr>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15</a:t>
            </a:fld>
            <a:endParaRPr lang="en-US">
              <a:solidFill>
                <a:prstClr val="black">
                  <a:tint val="75000"/>
                </a:prstClr>
              </a:solidFill>
            </a:endParaRPr>
          </a:p>
        </p:txBody>
      </p:sp>
      <p:sp>
        <p:nvSpPr>
          <p:cNvPr id="5" name="矩形 4">
            <a:extLst>
              <a:ext uri="{FF2B5EF4-FFF2-40B4-BE49-F238E27FC236}">
                <a16:creationId xmlns:a16="http://schemas.microsoft.com/office/drawing/2014/main" id="{0025CD09-338B-470F-A30F-5429A011DE6B}"/>
              </a:ext>
            </a:extLst>
          </p:cNvPr>
          <p:cNvSpPr/>
          <p:nvPr/>
        </p:nvSpPr>
        <p:spPr>
          <a:xfrm>
            <a:off x="2477110" y="894900"/>
            <a:ext cx="7571303" cy="584775"/>
          </a:xfrm>
          <a:prstGeom prst="rect">
            <a:avLst/>
          </a:prstGeom>
        </p:spPr>
        <p:txBody>
          <a:bodyPr wrap="none">
            <a:spAutoFit/>
          </a:bodyPr>
          <a:lstStyle/>
          <a:p>
            <a:r>
              <a:rPr lang="zh-CN" altLang="en-US" sz="3200" dirty="0">
                <a:latin typeface="+mn-ea"/>
              </a:rPr>
              <a:t>四、分析教材、整合</a:t>
            </a:r>
            <a:r>
              <a:rPr lang="zh-CN" altLang="zh-CN" sz="3200" dirty="0">
                <a:latin typeface="+mn-ea"/>
              </a:rPr>
              <a:t>单元</a:t>
            </a:r>
            <a:r>
              <a:rPr lang="zh-CN" altLang="en-US" sz="3200" dirty="0">
                <a:latin typeface="+mn-ea"/>
              </a:rPr>
              <a:t>内容使其结构化</a:t>
            </a:r>
            <a:endParaRPr lang="zh-CN" altLang="en-US" sz="3200" dirty="0"/>
          </a:p>
        </p:txBody>
      </p:sp>
      <p:pic>
        <p:nvPicPr>
          <p:cNvPr id="6" name="图片 5">
            <a:extLst>
              <a:ext uri="{FF2B5EF4-FFF2-40B4-BE49-F238E27FC236}">
                <a16:creationId xmlns:a16="http://schemas.microsoft.com/office/drawing/2014/main" id="{D6F53871-02D2-46BF-B67C-0F4399B01F92}"/>
              </a:ext>
            </a:extLst>
          </p:cNvPr>
          <p:cNvPicPr>
            <a:picLocks noChangeAspect="1"/>
          </p:cNvPicPr>
          <p:nvPr/>
        </p:nvPicPr>
        <p:blipFill>
          <a:blip r:embed="rId2"/>
          <a:stretch>
            <a:fillRect/>
          </a:stretch>
        </p:blipFill>
        <p:spPr>
          <a:xfrm>
            <a:off x="3380225" y="1507793"/>
            <a:ext cx="5429961" cy="2571643"/>
          </a:xfrm>
          <a:prstGeom prst="rect">
            <a:avLst/>
          </a:prstGeom>
        </p:spPr>
      </p:pic>
      <p:pic>
        <p:nvPicPr>
          <p:cNvPr id="8" name="图片 7">
            <a:extLst>
              <a:ext uri="{FF2B5EF4-FFF2-40B4-BE49-F238E27FC236}">
                <a16:creationId xmlns:a16="http://schemas.microsoft.com/office/drawing/2014/main" id="{8C2ED1B3-06CF-4D1B-A5D2-7F96B53548EC}"/>
              </a:ext>
            </a:extLst>
          </p:cNvPr>
          <p:cNvPicPr>
            <a:picLocks noChangeAspect="1"/>
          </p:cNvPicPr>
          <p:nvPr/>
        </p:nvPicPr>
        <p:blipFill>
          <a:blip r:embed="rId3"/>
          <a:stretch>
            <a:fillRect/>
          </a:stretch>
        </p:blipFill>
        <p:spPr>
          <a:xfrm>
            <a:off x="117298" y="4079436"/>
            <a:ext cx="5857103" cy="2860071"/>
          </a:xfrm>
          <a:prstGeom prst="rect">
            <a:avLst/>
          </a:prstGeom>
        </p:spPr>
      </p:pic>
      <p:pic>
        <p:nvPicPr>
          <p:cNvPr id="9" name="图片 8">
            <a:extLst>
              <a:ext uri="{FF2B5EF4-FFF2-40B4-BE49-F238E27FC236}">
                <a16:creationId xmlns:a16="http://schemas.microsoft.com/office/drawing/2014/main" id="{478279F1-8A00-4AC1-801F-B999549AC3B4}"/>
              </a:ext>
            </a:extLst>
          </p:cNvPr>
          <p:cNvPicPr>
            <a:picLocks noChangeAspect="1"/>
          </p:cNvPicPr>
          <p:nvPr/>
        </p:nvPicPr>
        <p:blipFill>
          <a:blip r:embed="rId4"/>
          <a:stretch>
            <a:fillRect/>
          </a:stretch>
        </p:blipFill>
        <p:spPr>
          <a:xfrm>
            <a:off x="5701870" y="4037855"/>
            <a:ext cx="6474872" cy="2821733"/>
          </a:xfrm>
          <a:prstGeom prst="rect">
            <a:avLst/>
          </a:prstGeom>
        </p:spPr>
      </p:pic>
      <p:sp>
        <p:nvSpPr>
          <p:cNvPr id="12" name="任意多边形: 形状 11">
            <a:extLst>
              <a:ext uri="{FF2B5EF4-FFF2-40B4-BE49-F238E27FC236}">
                <a16:creationId xmlns:a16="http://schemas.microsoft.com/office/drawing/2014/main" id="{1FE41D67-6AA7-42F3-B508-E6DF2A583B6A}"/>
              </a:ext>
            </a:extLst>
          </p:cNvPr>
          <p:cNvSpPr/>
          <p:nvPr/>
        </p:nvSpPr>
        <p:spPr>
          <a:xfrm>
            <a:off x="7389146" y="4137888"/>
            <a:ext cx="1866065" cy="656534"/>
          </a:xfrm>
          <a:custGeom>
            <a:avLst/>
            <a:gdLst>
              <a:gd name="connsiteX0" fmla="*/ 296757 w 1866065"/>
              <a:gd name="connsiteY0" fmla="*/ 38696 h 656534"/>
              <a:gd name="connsiteX1" fmla="*/ 86692 w 1866065"/>
              <a:gd name="connsiteY1" fmla="*/ 51053 h 656534"/>
              <a:gd name="connsiteX2" fmla="*/ 12551 w 1866065"/>
              <a:gd name="connsiteY2" fmla="*/ 125193 h 656534"/>
              <a:gd name="connsiteX3" fmla="*/ 195 w 1866065"/>
              <a:gd name="connsiteY3" fmla="*/ 199334 h 656534"/>
              <a:gd name="connsiteX4" fmla="*/ 12551 w 1866065"/>
              <a:gd name="connsiteY4" fmla="*/ 508253 h 656534"/>
              <a:gd name="connsiteX5" fmla="*/ 49622 w 1866065"/>
              <a:gd name="connsiteY5" fmla="*/ 532966 h 656534"/>
              <a:gd name="connsiteX6" fmla="*/ 123762 w 1866065"/>
              <a:gd name="connsiteY6" fmla="*/ 557680 h 656534"/>
              <a:gd name="connsiteX7" fmla="*/ 173189 w 1866065"/>
              <a:gd name="connsiteY7" fmla="*/ 582393 h 656534"/>
              <a:gd name="connsiteX8" fmla="*/ 420324 w 1866065"/>
              <a:gd name="connsiteY8" fmla="*/ 607107 h 656534"/>
              <a:gd name="connsiteX9" fmla="*/ 469751 w 1866065"/>
              <a:gd name="connsiteY9" fmla="*/ 619463 h 656534"/>
              <a:gd name="connsiteX10" fmla="*/ 506822 w 1866065"/>
              <a:gd name="connsiteY10" fmla="*/ 631820 h 656534"/>
              <a:gd name="connsiteX11" fmla="*/ 778670 w 1866065"/>
              <a:gd name="connsiteY11" fmla="*/ 656534 h 656534"/>
              <a:gd name="connsiteX12" fmla="*/ 1507719 w 1866065"/>
              <a:gd name="connsiteY12" fmla="*/ 644177 h 656534"/>
              <a:gd name="connsiteX13" fmla="*/ 1581859 w 1866065"/>
              <a:gd name="connsiteY13" fmla="*/ 619463 h 656534"/>
              <a:gd name="connsiteX14" fmla="*/ 1779568 w 1866065"/>
              <a:gd name="connsiteY14" fmla="*/ 594750 h 656534"/>
              <a:gd name="connsiteX15" fmla="*/ 1816638 w 1866065"/>
              <a:gd name="connsiteY15" fmla="*/ 557680 h 656534"/>
              <a:gd name="connsiteX16" fmla="*/ 1841351 w 1866065"/>
              <a:gd name="connsiteY16" fmla="*/ 483539 h 656534"/>
              <a:gd name="connsiteX17" fmla="*/ 1866065 w 1866065"/>
              <a:gd name="connsiteY17" fmla="*/ 397042 h 656534"/>
              <a:gd name="connsiteX18" fmla="*/ 1853708 w 1866065"/>
              <a:gd name="connsiteY18" fmla="*/ 298188 h 656534"/>
              <a:gd name="connsiteX19" fmla="*/ 1791924 w 1866065"/>
              <a:gd name="connsiteY19" fmla="*/ 224047 h 656534"/>
              <a:gd name="connsiteX20" fmla="*/ 1767211 w 1866065"/>
              <a:gd name="connsiteY20" fmla="*/ 186977 h 656534"/>
              <a:gd name="connsiteX21" fmla="*/ 1730140 w 1866065"/>
              <a:gd name="connsiteY21" fmla="*/ 174620 h 656534"/>
              <a:gd name="connsiteX22" fmla="*/ 1594216 w 1866065"/>
              <a:gd name="connsiteY22" fmla="*/ 112836 h 656534"/>
              <a:gd name="connsiteX23" fmla="*/ 753957 w 1866065"/>
              <a:gd name="connsiteY23" fmla="*/ 100480 h 656534"/>
              <a:gd name="connsiteX24" fmla="*/ 667459 w 1866065"/>
              <a:gd name="connsiteY24" fmla="*/ 75766 h 656534"/>
              <a:gd name="connsiteX25" fmla="*/ 568605 w 1866065"/>
              <a:gd name="connsiteY25" fmla="*/ 26339 h 656534"/>
              <a:gd name="connsiteX26" fmla="*/ 494465 w 1866065"/>
              <a:gd name="connsiteY26" fmla="*/ 13982 h 656534"/>
              <a:gd name="connsiteX27" fmla="*/ 457395 w 1866065"/>
              <a:gd name="connsiteY27" fmla="*/ 1626 h 656534"/>
              <a:gd name="connsiteX28" fmla="*/ 160832 w 1866065"/>
              <a:gd name="connsiteY28" fmla="*/ 1626 h 656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866065" h="656534">
                <a:moveTo>
                  <a:pt x="296757" y="38696"/>
                </a:moveTo>
                <a:lnTo>
                  <a:pt x="86692" y="51053"/>
                </a:lnTo>
                <a:cubicBezTo>
                  <a:pt x="53256" y="61229"/>
                  <a:pt x="12551" y="125193"/>
                  <a:pt x="12551" y="125193"/>
                </a:cubicBezTo>
                <a:cubicBezTo>
                  <a:pt x="8432" y="149907"/>
                  <a:pt x="195" y="174279"/>
                  <a:pt x="195" y="199334"/>
                </a:cubicBezTo>
                <a:cubicBezTo>
                  <a:pt x="195" y="302389"/>
                  <a:pt x="-2552" y="406310"/>
                  <a:pt x="12551" y="508253"/>
                </a:cubicBezTo>
                <a:cubicBezTo>
                  <a:pt x="14727" y="522944"/>
                  <a:pt x="36051" y="526934"/>
                  <a:pt x="49622" y="532966"/>
                </a:cubicBezTo>
                <a:cubicBezTo>
                  <a:pt x="73427" y="543546"/>
                  <a:pt x="100462" y="546030"/>
                  <a:pt x="123762" y="557680"/>
                </a:cubicBezTo>
                <a:cubicBezTo>
                  <a:pt x="140238" y="565918"/>
                  <a:pt x="155418" y="577546"/>
                  <a:pt x="173189" y="582393"/>
                </a:cubicBezTo>
                <a:cubicBezTo>
                  <a:pt x="220220" y="595220"/>
                  <a:pt x="401450" y="605655"/>
                  <a:pt x="420324" y="607107"/>
                </a:cubicBezTo>
                <a:cubicBezTo>
                  <a:pt x="436800" y="611226"/>
                  <a:pt x="453422" y="614798"/>
                  <a:pt x="469751" y="619463"/>
                </a:cubicBezTo>
                <a:cubicBezTo>
                  <a:pt x="482275" y="623041"/>
                  <a:pt x="493948" y="629839"/>
                  <a:pt x="506822" y="631820"/>
                </a:cubicBezTo>
                <a:cubicBezTo>
                  <a:pt x="547695" y="638108"/>
                  <a:pt x="747354" y="653924"/>
                  <a:pt x="778670" y="656534"/>
                </a:cubicBezTo>
                <a:cubicBezTo>
                  <a:pt x="1021686" y="652415"/>
                  <a:pt x="1264926" y="655383"/>
                  <a:pt x="1507719" y="644177"/>
                </a:cubicBezTo>
                <a:cubicBezTo>
                  <a:pt x="1533742" y="642976"/>
                  <a:pt x="1555968" y="622340"/>
                  <a:pt x="1581859" y="619463"/>
                </a:cubicBezTo>
                <a:cubicBezTo>
                  <a:pt x="1722017" y="603891"/>
                  <a:pt x="1656146" y="612382"/>
                  <a:pt x="1779568" y="594750"/>
                </a:cubicBezTo>
                <a:cubicBezTo>
                  <a:pt x="1791925" y="582393"/>
                  <a:pt x="1808151" y="572956"/>
                  <a:pt x="1816638" y="557680"/>
                </a:cubicBezTo>
                <a:cubicBezTo>
                  <a:pt x="1829289" y="534908"/>
                  <a:pt x="1835033" y="508812"/>
                  <a:pt x="1841351" y="483539"/>
                </a:cubicBezTo>
                <a:cubicBezTo>
                  <a:pt x="1856867" y="421476"/>
                  <a:pt x="1848337" y="450223"/>
                  <a:pt x="1866065" y="397042"/>
                </a:cubicBezTo>
                <a:cubicBezTo>
                  <a:pt x="1861946" y="364091"/>
                  <a:pt x="1862445" y="330226"/>
                  <a:pt x="1853708" y="298188"/>
                </a:cubicBezTo>
                <a:cubicBezTo>
                  <a:pt x="1846244" y="270821"/>
                  <a:pt x="1807793" y="243090"/>
                  <a:pt x="1791924" y="224047"/>
                </a:cubicBezTo>
                <a:cubicBezTo>
                  <a:pt x="1782417" y="212638"/>
                  <a:pt x="1778808" y="196254"/>
                  <a:pt x="1767211" y="186977"/>
                </a:cubicBezTo>
                <a:cubicBezTo>
                  <a:pt x="1757040" y="178840"/>
                  <a:pt x="1741526" y="180946"/>
                  <a:pt x="1730140" y="174620"/>
                </a:cubicBezTo>
                <a:cubicBezTo>
                  <a:pt x="1661266" y="136357"/>
                  <a:pt x="1669044" y="114886"/>
                  <a:pt x="1594216" y="112836"/>
                </a:cubicBezTo>
                <a:cubicBezTo>
                  <a:pt x="1314204" y="105165"/>
                  <a:pt x="1034043" y="104599"/>
                  <a:pt x="753957" y="100480"/>
                </a:cubicBezTo>
                <a:cubicBezTo>
                  <a:pt x="732985" y="95237"/>
                  <a:pt x="689125" y="85614"/>
                  <a:pt x="667459" y="75766"/>
                </a:cubicBezTo>
                <a:cubicBezTo>
                  <a:pt x="633920" y="60521"/>
                  <a:pt x="604944" y="32396"/>
                  <a:pt x="568605" y="26339"/>
                </a:cubicBezTo>
                <a:cubicBezTo>
                  <a:pt x="543892" y="22220"/>
                  <a:pt x="518923" y="19417"/>
                  <a:pt x="494465" y="13982"/>
                </a:cubicBezTo>
                <a:cubicBezTo>
                  <a:pt x="481750" y="11157"/>
                  <a:pt x="470411" y="2108"/>
                  <a:pt x="457395" y="1626"/>
                </a:cubicBezTo>
                <a:cubicBezTo>
                  <a:pt x="358608" y="-2033"/>
                  <a:pt x="259686" y="1626"/>
                  <a:pt x="160832" y="1626"/>
                </a:cubicBezTo>
              </a:path>
            </a:pathLst>
          </a:custGeom>
        </p:spPr>
        <p:style>
          <a:lnRef idx="3">
            <a:schemeClr val="accent6"/>
          </a:lnRef>
          <a:fillRef idx="0">
            <a:schemeClr val="accent6"/>
          </a:fillRef>
          <a:effectRef idx="2">
            <a:schemeClr val="accent6"/>
          </a:effectRef>
          <a:fontRef idx="minor">
            <a:schemeClr val="tx1"/>
          </a:fontRef>
        </p:style>
        <p:txBody>
          <a:bodyPr rtlCol="0" anchor="ctr"/>
          <a:lstStyle/>
          <a:p>
            <a:pPr algn="ctr"/>
            <a:endParaRPr lang="zh-CN" altLang="en-US"/>
          </a:p>
        </p:txBody>
      </p:sp>
      <p:sp>
        <p:nvSpPr>
          <p:cNvPr id="13" name="任意多边形: 形状 12">
            <a:extLst>
              <a:ext uri="{FF2B5EF4-FFF2-40B4-BE49-F238E27FC236}">
                <a16:creationId xmlns:a16="http://schemas.microsoft.com/office/drawing/2014/main" id="{F7464ECB-2A15-414E-AACC-61E86814A27F}"/>
              </a:ext>
            </a:extLst>
          </p:cNvPr>
          <p:cNvSpPr/>
          <p:nvPr/>
        </p:nvSpPr>
        <p:spPr>
          <a:xfrm>
            <a:off x="4538334" y="1495168"/>
            <a:ext cx="4339341" cy="471308"/>
          </a:xfrm>
          <a:custGeom>
            <a:avLst/>
            <a:gdLst>
              <a:gd name="connsiteX0" fmla="*/ 1256985 w 4339341"/>
              <a:gd name="connsiteY0" fmla="*/ 457200 h 471308"/>
              <a:gd name="connsiteX1" fmla="*/ 4210250 w 4339341"/>
              <a:gd name="connsiteY1" fmla="*/ 444843 h 471308"/>
              <a:gd name="connsiteX2" fmla="*/ 4321461 w 4339341"/>
              <a:gd name="connsiteY2" fmla="*/ 358346 h 471308"/>
              <a:gd name="connsiteX3" fmla="*/ 4321461 w 4339341"/>
              <a:gd name="connsiteY3" fmla="*/ 148281 h 471308"/>
              <a:gd name="connsiteX4" fmla="*/ 4272034 w 4339341"/>
              <a:gd name="connsiteY4" fmla="*/ 135924 h 471308"/>
              <a:gd name="connsiteX5" fmla="*/ 4222607 w 4339341"/>
              <a:gd name="connsiteY5" fmla="*/ 111210 h 471308"/>
              <a:gd name="connsiteX6" fmla="*/ 3901331 w 4339341"/>
              <a:gd name="connsiteY6" fmla="*/ 98854 h 471308"/>
              <a:gd name="connsiteX7" fmla="*/ 2455590 w 4339341"/>
              <a:gd name="connsiteY7" fmla="*/ 86497 h 471308"/>
              <a:gd name="connsiteX8" fmla="*/ 2307309 w 4339341"/>
              <a:gd name="connsiteY8" fmla="*/ 74140 h 471308"/>
              <a:gd name="connsiteX9" fmla="*/ 2270239 w 4339341"/>
              <a:gd name="connsiteY9" fmla="*/ 61783 h 471308"/>
              <a:gd name="connsiteX10" fmla="*/ 2208455 w 4339341"/>
              <a:gd name="connsiteY10" fmla="*/ 49427 h 471308"/>
              <a:gd name="connsiteX11" fmla="*/ 2060174 w 4339341"/>
              <a:gd name="connsiteY11" fmla="*/ 37070 h 471308"/>
              <a:gd name="connsiteX12" fmla="*/ 1998390 w 4339341"/>
              <a:gd name="connsiteY12" fmla="*/ 24713 h 471308"/>
              <a:gd name="connsiteX13" fmla="*/ 1256985 w 4339341"/>
              <a:gd name="connsiteY13" fmla="*/ 0 h 471308"/>
              <a:gd name="connsiteX14" fmla="*/ 21309 w 4339341"/>
              <a:gd name="connsiteY14" fmla="*/ 24713 h 471308"/>
              <a:gd name="connsiteX15" fmla="*/ 8952 w 4339341"/>
              <a:gd name="connsiteY15" fmla="*/ 61783 h 471308"/>
              <a:gd name="connsiteX16" fmla="*/ 58380 w 4339341"/>
              <a:gd name="connsiteY16" fmla="*/ 333632 h 471308"/>
              <a:gd name="connsiteX17" fmla="*/ 120163 w 4339341"/>
              <a:gd name="connsiteY17" fmla="*/ 383059 h 471308"/>
              <a:gd name="connsiteX18" fmla="*/ 219017 w 4339341"/>
              <a:gd name="connsiteY18" fmla="*/ 432486 h 471308"/>
              <a:gd name="connsiteX19" fmla="*/ 256088 w 4339341"/>
              <a:gd name="connsiteY19" fmla="*/ 457200 h 471308"/>
              <a:gd name="connsiteX20" fmla="*/ 293158 w 4339341"/>
              <a:gd name="connsiteY20" fmla="*/ 469556 h 471308"/>
              <a:gd name="connsiteX21" fmla="*/ 1133417 w 4339341"/>
              <a:gd name="connsiteY21" fmla="*/ 469556 h 471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339341" h="471308">
                <a:moveTo>
                  <a:pt x="1256985" y="457200"/>
                </a:moveTo>
                <a:lnTo>
                  <a:pt x="4210250" y="444843"/>
                </a:lnTo>
                <a:cubicBezTo>
                  <a:pt x="4240424" y="444227"/>
                  <a:pt x="4297810" y="381996"/>
                  <a:pt x="4321461" y="358346"/>
                </a:cubicBezTo>
                <a:cubicBezTo>
                  <a:pt x="4336158" y="284854"/>
                  <a:pt x="4353001" y="230286"/>
                  <a:pt x="4321461" y="148281"/>
                </a:cubicBezTo>
                <a:cubicBezTo>
                  <a:pt x="4315365" y="132430"/>
                  <a:pt x="4287935" y="141887"/>
                  <a:pt x="4272034" y="135924"/>
                </a:cubicBezTo>
                <a:cubicBezTo>
                  <a:pt x="4254786" y="129456"/>
                  <a:pt x="4240936" y="113043"/>
                  <a:pt x="4222607" y="111210"/>
                </a:cubicBezTo>
                <a:cubicBezTo>
                  <a:pt x="4115968" y="100546"/>
                  <a:pt x="4008492" y="100353"/>
                  <a:pt x="3901331" y="98854"/>
                </a:cubicBezTo>
                <a:lnTo>
                  <a:pt x="2455590" y="86497"/>
                </a:lnTo>
                <a:cubicBezTo>
                  <a:pt x="2406163" y="82378"/>
                  <a:pt x="2356472" y="80695"/>
                  <a:pt x="2307309" y="74140"/>
                </a:cubicBezTo>
                <a:cubicBezTo>
                  <a:pt x="2294398" y="72419"/>
                  <a:pt x="2282875" y="64942"/>
                  <a:pt x="2270239" y="61783"/>
                </a:cubicBezTo>
                <a:cubicBezTo>
                  <a:pt x="2249864" y="56689"/>
                  <a:pt x="2229314" y="51881"/>
                  <a:pt x="2208455" y="49427"/>
                </a:cubicBezTo>
                <a:cubicBezTo>
                  <a:pt x="2159196" y="43632"/>
                  <a:pt x="2109601" y="41189"/>
                  <a:pt x="2060174" y="37070"/>
                </a:cubicBezTo>
                <a:cubicBezTo>
                  <a:pt x="2039579" y="32951"/>
                  <a:pt x="2019181" y="27683"/>
                  <a:pt x="1998390" y="24713"/>
                </a:cubicBezTo>
                <a:cubicBezTo>
                  <a:pt x="1760790" y="-9231"/>
                  <a:pt x="1460133" y="3983"/>
                  <a:pt x="1256985" y="0"/>
                </a:cubicBezTo>
                <a:cubicBezTo>
                  <a:pt x="845093" y="8238"/>
                  <a:pt x="432779" y="4343"/>
                  <a:pt x="21309" y="24713"/>
                </a:cubicBezTo>
                <a:cubicBezTo>
                  <a:pt x="8300" y="25357"/>
                  <a:pt x="8952" y="48758"/>
                  <a:pt x="8952" y="61783"/>
                </a:cubicBezTo>
                <a:cubicBezTo>
                  <a:pt x="8952" y="381040"/>
                  <a:pt x="-31146" y="226202"/>
                  <a:pt x="58380" y="333632"/>
                </a:cubicBezTo>
                <a:cubicBezTo>
                  <a:pt x="101375" y="385225"/>
                  <a:pt x="59307" y="362773"/>
                  <a:pt x="120163" y="383059"/>
                </a:cubicBezTo>
                <a:cubicBezTo>
                  <a:pt x="229937" y="465389"/>
                  <a:pt x="111050" y="386214"/>
                  <a:pt x="219017" y="432486"/>
                </a:cubicBezTo>
                <a:cubicBezTo>
                  <a:pt x="232667" y="438336"/>
                  <a:pt x="242805" y="450558"/>
                  <a:pt x="256088" y="457200"/>
                </a:cubicBezTo>
                <a:cubicBezTo>
                  <a:pt x="267738" y="463025"/>
                  <a:pt x="280134" y="469373"/>
                  <a:pt x="293158" y="469556"/>
                </a:cubicBezTo>
                <a:cubicBezTo>
                  <a:pt x="573217" y="473500"/>
                  <a:pt x="853331" y="469556"/>
                  <a:pt x="1133417" y="469556"/>
                </a:cubicBezTo>
              </a:path>
            </a:pathLst>
          </a:custGeom>
        </p:spPr>
        <p:style>
          <a:lnRef idx="3">
            <a:schemeClr val="accent6"/>
          </a:lnRef>
          <a:fillRef idx="0">
            <a:schemeClr val="accent6"/>
          </a:fillRef>
          <a:effectRef idx="2">
            <a:schemeClr val="accent6"/>
          </a:effectRef>
          <a:fontRef idx="minor">
            <a:schemeClr val="tx1"/>
          </a:fontRef>
        </p:style>
        <p:txBody>
          <a:bodyPr rtlCol="0" anchor="ctr"/>
          <a:lstStyle/>
          <a:p>
            <a:pPr algn="ctr"/>
            <a:endParaRPr lang="zh-CN" altLang="en-US"/>
          </a:p>
        </p:txBody>
      </p:sp>
      <p:sp>
        <p:nvSpPr>
          <p:cNvPr id="16" name="任意多边形: 形状 15">
            <a:extLst>
              <a:ext uri="{FF2B5EF4-FFF2-40B4-BE49-F238E27FC236}">
                <a16:creationId xmlns:a16="http://schemas.microsoft.com/office/drawing/2014/main" id="{8D644822-4811-4A3A-B8F5-2E835582E44A}"/>
              </a:ext>
            </a:extLst>
          </p:cNvPr>
          <p:cNvSpPr/>
          <p:nvPr/>
        </p:nvSpPr>
        <p:spPr>
          <a:xfrm>
            <a:off x="1149178" y="5523470"/>
            <a:ext cx="3268861" cy="425646"/>
          </a:xfrm>
          <a:custGeom>
            <a:avLst/>
            <a:gdLst>
              <a:gd name="connsiteX0" fmla="*/ 3249827 w 3268861"/>
              <a:gd name="connsiteY0" fmla="*/ 370703 h 425646"/>
              <a:gd name="connsiteX1" fmla="*/ 1186249 w 3268861"/>
              <a:gd name="connsiteY1" fmla="*/ 395416 h 425646"/>
              <a:gd name="connsiteX2" fmla="*/ 1149179 w 3268861"/>
              <a:gd name="connsiteY2" fmla="*/ 407773 h 425646"/>
              <a:gd name="connsiteX3" fmla="*/ 1099752 w 3268861"/>
              <a:gd name="connsiteY3" fmla="*/ 420130 h 425646"/>
              <a:gd name="connsiteX4" fmla="*/ 185352 w 3268861"/>
              <a:gd name="connsiteY4" fmla="*/ 407773 h 425646"/>
              <a:gd name="connsiteX5" fmla="*/ 86498 w 3268861"/>
              <a:gd name="connsiteY5" fmla="*/ 395416 h 425646"/>
              <a:gd name="connsiteX6" fmla="*/ 61784 w 3268861"/>
              <a:gd name="connsiteY6" fmla="*/ 358346 h 425646"/>
              <a:gd name="connsiteX7" fmla="*/ 37071 w 3268861"/>
              <a:gd name="connsiteY7" fmla="*/ 284206 h 425646"/>
              <a:gd name="connsiteX8" fmla="*/ 0 w 3268861"/>
              <a:gd name="connsiteY8" fmla="*/ 185352 h 425646"/>
              <a:gd name="connsiteX9" fmla="*/ 12357 w 3268861"/>
              <a:gd name="connsiteY9" fmla="*/ 74141 h 425646"/>
              <a:gd name="connsiteX10" fmla="*/ 61784 w 3268861"/>
              <a:gd name="connsiteY10" fmla="*/ 49427 h 425646"/>
              <a:gd name="connsiteX11" fmla="*/ 160638 w 3268861"/>
              <a:gd name="connsiteY11" fmla="*/ 24714 h 425646"/>
              <a:gd name="connsiteX12" fmla="*/ 1606379 w 3268861"/>
              <a:gd name="connsiteY12" fmla="*/ 0 h 425646"/>
              <a:gd name="connsiteX13" fmla="*/ 2570206 w 3268861"/>
              <a:gd name="connsiteY13" fmla="*/ 12357 h 425646"/>
              <a:gd name="connsiteX14" fmla="*/ 2669060 w 3268861"/>
              <a:gd name="connsiteY14" fmla="*/ 24714 h 425646"/>
              <a:gd name="connsiteX15" fmla="*/ 2706130 w 3268861"/>
              <a:gd name="connsiteY15" fmla="*/ 37071 h 425646"/>
              <a:gd name="connsiteX16" fmla="*/ 3163330 w 3268861"/>
              <a:gd name="connsiteY16" fmla="*/ 49427 h 425646"/>
              <a:gd name="connsiteX17" fmla="*/ 3200400 w 3268861"/>
              <a:gd name="connsiteY17" fmla="*/ 61784 h 425646"/>
              <a:gd name="connsiteX18" fmla="*/ 3262184 w 3268861"/>
              <a:gd name="connsiteY18" fmla="*/ 74141 h 425646"/>
              <a:gd name="connsiteX19" fmla="*/ 3249827 w 3268861"/>
              <a:gd name="connsiteY19" fmla="*/ 259492 h 425646"/>
              <a:gd name="connsiteX20" fmla="*/ 3200400 w 3268861"/>
              <a:gd name="connsiteY20" fmla="*/ 333633 h 425646"/>
              <a:gd name="connsiteX21" fmla="*/ 3188044 w 3268861"/>
              <a:gd name="connsiteY21" fmla="*/ 383060 h 425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268861" h="425646">
                <a:moveTo>
                  <a:pt x="3249827" y="370703"/>
                </a:moveTo>
                <a:cubicBezTo>
                  <a:pt x="2518603" y="492577"/>
                  <a:pt x="3278778" y="369898"/>
                  <a:pt x="1186249" y="395416"/>
                </a:cubicBezTo>
                <a:cubicBezTo>
                  <a:pt x="1173225" y="395575"/>
                  <a:pt x="1161703" y="404195"/>
                  <a:pt x="1149179" y="407773"/>
                </a:cubicBezTo>
                <a:cubicBezTo>
                  <a:pt x="1132850" y="412439"/>
                  <a:pt x="1116228" y="416011"/>
                  <a:pt x="1099752" y="420130"/>
                </a:cubicBezTo>
                <a:lnTo>
                  <a:pt x="185352" y="407773"/>
                </a:lnTo>
                <a:cubicBezTo>
                  <a:pt x="152154" y="406963"/>
                  <a:pt x="117331" y="407749"/>
                  <a:pt x="86498" y="395416"/>
                </a:cubicBezTo>
                <a:cubicBezTo>
                  <a:pt x="72709" y="389901"/>
                  <a:pt x="67816" y="371917"/>
                  <a:pt x="61784" y="358346"/>
                </a:cubicBezTo>
                <a:cubicBezTo>
                  <a:pt x="51204" y="334541"/>
                  <a:pt x="48721" y="307506"/>
                  <a:pt x="37071" y="284206"/>
                </a:cubicBezTo>
                <a:cubicBezTo>
                  <a:pt x="4762" y="219589"/>
                  <a:pt x="16825" y="252649"/>
                  <a:pt x="0" y="185352"/>
                </a:cubicBezTo>
                <a:cubicBezTo>
                  <a:pt x="4119" y="148282"/>
                  <a:pt x="-3077" y="108096"/>
                  <a:pt x="12357" y="74141"/>
                </a:cubicBezTo>
                <a:cubicBezTo>
                  <a:pt x="19979" y="57372"/>
                  <a:pt x="44309" y="55252"/>
                  <a:pt x="61784" y="49427"/>
                </a:cubicBezTo>
                <a:cubicBezTo>
                  <a:pt x="94006" y="38686"/>
                  <a:pt x="126678" y="25295"/>
                  <a:pt x="160638" y="24714"/>
                </a:cubicBezTo>
                <a:lnTo>
                  <a:pt x="1606379" y="0"/>
                </a:lnTo>
                <a:lnTo>
                  <a:pt x="2570206" y="12357"/>
                </a:lnTo>
                <a:cubicBezTo>
                  <a:pt x="2603405" y="13129"/>
                  <a:pt x="2636388" y="18773"/>
                  <a:pt x="2669060" y="24714"/>
                </a:cubicBezTo>
                <a:cubicBezTo>
                  <a:pt x="2681875" y="27044"/>
                  <a:pt x="2693121" y="36421"/>
                  <a:pt x="2706130" y="37071"/>
                </a:cubicBezTo>
                <a:cubicBezTo>
                  <a:pt x="2858395" y="44684"/>
                  <a:pt x="3010930" y="45308"/>
                  <a:pt x="3163330" y="49427"/>
                </a:cubicBezTo>
                <a:cubicBezTo>
                  <a:pt x="3175687" y="53546"/>
                  <a:pt x="3187764" y="58625"/>
                  <a:pt x="3200400" y="61784"/>
                </a:cubicBezTo>
                <a:cubicBezTo>
                  <a:pt x="3220775" y="66878"/>
                  <a:pt x="3257090" y="53766"/>
                  <a:pt x="3262184" y="74141"/>
                </a:cubicBezTo>
                <a:cubicBezTo>
                  <a:pt x="3277202" y="134213"/>
                  <a:pt x="3264169" y="199255"/>
                  <a:pt x="3249827" y="259492"/>
                </a:cubicBezTo>
                <a:cubicBezTo>
                  <a:pt x="3242947" y="288386"/>
                  <a:pt x="3200400" y="333633"/>
                  <a:pt x="3200400" y="333633"/>
                </a:cubicBezTo>
                <a:cubicBezTo>
                  <a:pt x="3186742" y="374611"/>
                  <a:pt x="3188044" y="357678"/>
                  <a:pt x="3188044" y="38306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id="{2D34C81B-BCF6-43DB-9079-81D0C5D70ACB}"/>
              </a:ext>
            </a:extLst>
          </p:cNvPr>
          <p:cNvSpPr/>
          <p:nvPr/>
        </p:nvSpPr>
        <p:spPr>
          <a:xfrm>
            <a:off x="1077904" y="4107554"/>
            <a:ext cx="4604641" cy="821807"/>
          </a:xfrm>
          <a:custGeom>
            <a:avLst/>
            <a:gdLst>
              <a:gd name="connsiteX0" fmla="*/ 3249827 w 3268861"/>
              <a:gd name="connsiteY0" fmla="*/ 370703 h 425646"/>
              <a:gd name="connsiteX1" fmla="*/ 1186249 w 3268861"/>
              <a:gd name="connsiteY1" fmla="*/ 395416 h 425646"/>
              <a:gd name="connsiteX2" fmla="*/ 1149179 w 3268861"/>
              <a:gd name="connsiteY2" fmla="*/ 407773 h 425646"/>
              <a:gd name="connsiteX3" fmla="*/ 1099752 w 3268861"/>
              <a:gd name="connsiteY3" fmla="*/ 420130 h 425646"/>
              <a:gd name="connsiteX4" fmla="*/ 185352 w 3268861"/>
              <a:gd name="connsiteY4" fmla="*/ 407773 h 425646"/>
              <a:gd name="connsiteX5" fmla="*/ 86498 w 3268861"/>
              <a:gd name="connsiteY5" fmla="*/ 395416 h 425646"/>
              <a:gd name="connsiteX6" fmla="*/ 61784 w 3268861"/>
              <a:gd name="connsiteY6" fmla="*/ 358346 h 425646"/>
              <a:gd name="connsiteX7" fmla="*/ 37071 w 3268861"/>
              <a:gd name="connsiteY7" fmla="*/ 284206 h 425646"/>
              <a:gd name="connsiteX8" fmla="*/ 0 w 3268861"/>
              <a:gd name="connsiteY8" fmla="*/ 185352 h 425646"/>
              <a:gd name="connsiteX9" fmla="*/ 12357 w 3268861"/>
              <a:gd name="connsiteY9" fmla="*/ 74141 h 425646"/>
              <a:gd name="connsiteX10" fmla="*/ 61784 w 3268861"/>
              <a:gd name="connsiteY10" fmla="*/ 49427 h 425646"/>
              <a:gd name="connsiteX11" fmla="*/ 160638 w 3268861"/>
              <a:gd name="connsiteY11" fmla="*/ 24714 h 425646"/>
              <a:gd name="connsiteX12" fmla="*/ 1606379 w 3268861"/>
              <a:gd name="connsiteY12" fmla="*/ 0 h 425646"/>
              <a:gd name="connsiteX13" fmla="*/ 2570206 w 3268861"/>
              <a:gd name="connsiteY13" fmla="*/ 12357 h 425646"/>
              <a:gd name="connsiteX14" fmla="*/ 2669060 w 3268861"/>
              <a:gd name="connsiteY14" fmla="*/ 24714 h 425646"/>
              <a:gd name="connsiteX15" fmla="*/ 2706130 w 3268861"/>
              <a:gd name="connsiteY15" fmla="*/ 37071 h 425646"/>
              <a:gd name="connsiteX16" fmla="*/ 3163330 w 3268861"/>
              <a:gd name="connsiteY16" fmla="*/ 49427 h 425646"/>
              <a:gd name="connsiteX17" fmla="*/ 3200400 w 3268861"/>
              <a:gd name="connsiteY17" fmla="*/ 61784 h 425646"/>
              <a:gd name="connsiteX18" fmla="*/ 3262184 w 3268861"/>
              <a:gd name="connsiteY18" fmla="*/ 74141 h 425646"/>
              <a:gd name="connsiteX19" fmla="*/ 3249827 w 3268861"/>
              <a:gd name="connsiteY19" fmla="*/ 259492 h 425646"/>
              <a:gd name="connsiteX20" fmla="*/ 3200400 w 3268861"/>
              <a:gd name="connsiteY20" fmla="*/ 333633 h 425646"/>
              <a:gd name="connsiteX21" fmla="*/ 3188044 w 3268861"/>
              <a:gd name="connsiteY21" fmla="*/ 383060 h 425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268861" h="425646">
                <a:moveTo>
                  <a:pt x="3249827" y="370703"/>
                </a:moveTo>
                <a:cubicBezTo>
                  <a:pt x="2518603" y="492577"/>
                  <a:pt x="3278778" y="369898"/>
                  <a:pt x="1186249" y="395416"/>
                </a:cubicBezTo>
                <a:cubicBezTo>
                  <a:pt x="1173225" y="395575"/>
                  <a:pt x="1161703" y="404195"/>
                  <a:pt x="1149179" y="407773"/>
                </a:cubicBezTo>
                <a:cubicBezTo>
                  <a:pt x="1132850" y="412439"/>
                  <a:pt x="1116228" y="416011"/>
                  <a:pt x="1099752" y="420130"/>
                </a:cubicBezTo>
                <a:lnTo>
                  <a:pt x="185352" y="407773"/>
                </a:lnTo>
                <a:cubicBezTo>
                  <a:pt x="152154" y="406963"/>
                  <a:pt x="117331" y="407749"/>
                  <a:pt x="86498" y="395416"/>
                </a:cubicBezTo>
                <a:cubicBezTo>
                  <a:pt x="72709" y="389901"/>
                  <a:pt x="67816" y="371917"/>
                  <a:pt x="61784" y="358346"/>
                </a:cubicBezTo>
                <a:cubicBezTo>
                  <a:pt x="51204" y="334541"/>
                  <a:pt x="48721" y="307506"/>
                  <a:pt x="37071" y="284206"/>
                </a:cubicBezTo>
                <a:cubicBezTo>
                  <a:pt x="4762" y="219589"/>
                  <a:pt x="16825" y="252649"/>
                  <a:pt x="0" y="185352"/>
                </a:cubicBezTo>
                <a:cubicBezTo>
                  <a:pt x="4119" y="148282"/>
                  <a:pt x="-3077" y="108096"/>
                  <a:pt x="12357" y="74141"/>
                </a:cubicBezTo>
                <a:cubicBezTo>
                  <a:pt x="19979" y="57372"/>
                  <a:pt x="44309" y="55252"/>
                  <a:pt x="61784" y="49427"/>
                </a:cubicBezTo>
                <a:cubicBezTo>
                  <a:pt x="94006" y="38686"/>
                  <a:pt x="126678" y="25295"/>
                  <a:pt x="160638" y="24714"/>
                </a:cubicBezTo>
                <a:lnTo>
                  <a:pt x="1606379" y="0"/>
                </a:lnTo>
                <a:lnTo>
                  <a:pt x="2570206" y="12357"/>
                </a:lnTo>
                <a:cubicBezTo>
                  <a:pt x="2603405" y="13129"/>
                  <a:pt x="2636388" y="18773"/>
                  <a:pt x="2669060" y="24714"/>
                </a:cubicBezTo>
                <a:cubicBezTo>
                  <a:pt x="2681875" y="27044"/>
                  <a:pt x="2693121" y="36421"/>
                  <a:pt x="2706130" y="37071"/>
                </a:cubicBezTo>
                <a:cubicBezTo>
                  <a:pt x="2858395" y="44684"/>
                  <a:pt x="3010930" y="45308"/>
                  <a:pt x="3163330" y="49427"/>
                </a:cubicBezTo>
                <a:cubicBezTo>
                  <a:pt x="3175687" y="53546"/>
                  <a:pt x="3187764" y="58625"/>
                  <a:pt x="3200400" y="61784"/>
                </a:cubicBezTo>
                <a:cubicBezTo>
                  <a:pt x="3220775" y="66878"/>
                  <a:pt x="3257090" y="53766"/>
                  <a:pt x="3262184" y="74141"/>
                </a:cubicBezTo>
                <a:cubicBezTo>
                  <a:pt x="3277202" y="134213"/>
                  <a:pt x="3264169" y="199255"/>
                  <a:pt x="3249827" y="259492"/>
                </a:cubicBezTo>
                <a:cubicBezTo>
                  <a:pt x="3242947" y="288386"/>
                  <a:pt x="3200400" y="333633"/>
                  <a:pt x="3200400" y="333633"/>
                </a:cubicBezTo>
                <a:cubicBezTo>
                  <a:pt x="3186742" y="374611"/>
                  <a:pt x="3188044" y="357678"/>
                  <a:pt x="3188044" y="38306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任意多边形: 形状 18">
            <a:extLst>
              <a:ext uri="{FF2B5EF4-FFF2-40B4-BE49-F238E27FC236}">
                <a16:creationId xmlns:a16="http://schemas.microsoft.com/office/drawing/2014/main" id="{285AA3EF-301C-40CA-A6DE-CA34EDAEED0F}"/>
              </a:ext>
            </a:extLst>
          </p:cNvPr>
          <p:cNvSpPr/>
          <p:nvPr/>
        </p:nvSpPr>
        <p:spPr>
          <a:xfrm>
            <a:off x="889686" y="4905632"/>
            <a:ext cx="358346" cy="1000898"/>
          </a:xfrm>
          <a:custGeom>
            <a:avLst/>
            <a:gdLst>
              <a:gd name="connsiteX0" fmla="*/ 358346 w 358346"/>
              <a:gd name="connsiteY0" fmla="*/ 0 h 1000898"/>
              <a:gd name="connsiteX1" fmla="*/ 234779 w 358346"/>
              <a:gd name="connsiteY1" fmla="*/ 12357 h 1000898"/>
              <a:gd name="connsiteX2" fmla="*/ 210065 w 358346"/>
              <a:gd name="connsiteY2" fmla="*/ 86498 h 1000898"/>
              <a:gd name="connsiteX3" fmla="*/ 160638 w 358346"/>
              <a:gd name="connsiteY3" fmla="*/ 172995 h 1000898"/>
              <a:gd name="connsiteX4" fmla="*/ 111211 w 358346"/>
              <a:gd name="connsiteY4" fmla="*/ 321276 h 1000898"/>
              <a:gd name="connsiteX5" fmla="*/ 98855 w 358346"/>
              <a:gd name="connsiteY5" fmla="*/ 358346 h 1000898"/>
              <a:gd name="connsiteX6" fmla="*/ 74141 w 358346"/>
              <a:gd name="connsiteY6" fmla="*/ 395417 h 1000898"/>
              <a:gd name="connsiteX7" fmla="*/ 61784 w 358346"/>
              <a:gd name="connsiteY7" fmla="*/ 444844 h 1000898"/>
              <a:gd name="connsiteX8" fmla="*/ 37071 w 358346"/>
              <a:gd name="connsiteY8" fmla="*/ 481914 h 1000898"/>
              <a:gd name="connsiteX9" fmla="*/ 24714 w 358346"/>
              <a:gd name="connsiteY9" fmla="*/ 543698 h 1000898"/>
              <a:gd name="connsiteX10" fmla="*/ 0 w 358346"/>
              <a:gd name="connsiteY10" fmla="*/ 630195 h 1000898"/>
              <a:gd name="connsiteX11" fmla="*/ 12357 w 358346"/>
              <a:gd name="connsiteY11" fmla="*/ 840260 h 1000898"/>
              <a:gd name="connsiteX12" fmla="*/ 49428 w 358346"/>
              <a:gd name="connsiteY12" fmla="*/ 864973 h 1000898"/>
              <a:gd name="connsiteX13" fmla="*/ 98855 w 358346"/>
              <a:gd name="connsiteY13" fmla="*/ 939114 h 1000898"/>
              <a:gd name="connsiteX14" fmla="*/ 135925 w 358346"/>
              <a:gd name="connsiteY14" fmla="*/ 951471 h 1000898"/>
              <a:gd name="connsiteX15" fmla="*/ 234779 w 358346"/>
              <a:gd name="connsiteY15" fmla="*/ 988541 h 1000898"/>
              <a:gd name="connsiteX16" fmla="*/ 321276 w 358346"/>
              <a:gd name="connsiteY16" fmla="*/ 1000898 h 1000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8346" h="1000898">
                <a:moveTo>
                  <a:pt x="358346" y="0"/>
                </a:moveTo>
                <a:lnTo>
                  <a:pt x="234779" y="12357"/>
                </a:lnTo>
                <a:cubicBezTo>
                  <a:pt x="212277" y="25483"/>
                  <a:pt x="221715" y="63198"/>
                  <a:pt x="210065" y="86498"/>
                </a:cubicBezTo>
                <a:cubicBezTo>
                  <a:pt x="178711" y="149208"/>
                  <a:pt x="195570" y="120599"/>
                  <a:pt x="160638" y="172995"/>
                </a:cubicBezTo>
                <a:lnTo>
                  <a:pt x="111211" y="321276"/>
                </a:lnTo>
                <a:cubicBezTo>
                  <a:pt x="107092" y="333633"/>
                  <a:pt x="106080" y="347509"/>
                  <a:pt x="98855" y="358346"/>
                </a:cubicBezTo>
                <a:lnTo>
                  <a:pt x="74141" y="395417"/>
                </a:lnTo>
                <a:cubicBezTo>
                  <a:pt x="70022" y="411893"/>
                  <a:pt x="68474" y="429234"/>
                  <a:pt x="61784" y="444844"/>
                </a:cubicBezTo>
                <a:cubicBezTo>
                  <a:pt x="55934" y="458494"/>
                  <a:pt x="42285" y="468009"/>
                  <a:pt x="37071" y="481914"/>
                </a:cubicBezTo>
                <a:cubicBezTo>
                  <a:pt x="29697" y="501579"/>
                  <a:pt x="29270" y="523196"/>
                  <a:pt x="24714" y="543698"/>
                </a:cubicBezTo>
                <a:cubicBezTo>
                  <a:pt x="14370" y="590245"/>
                  <a:pt x="13761" y="588914"/>
                  <a:pt x="0" y="630195"/>
                </a:cubicBezTo>
                <a:cubicBezTo>
                  <a:pt x="4119" y="700217"/>
                  <a:pt x="-2093" y="771622"/>
                  <a:pt x="12357" y="840260"/>
                </a:cubicBezTo>
                <a:cubicBezTo>
                  <a:pt x="15417" y="854793"/>
                  <a:pt x="40151" y="853376"/>
                  <a:pt x="49428" y="864973"/>
                </a:cubicBezTo>
                <a:cubicBezTo>
                  <a:pt x="101251" y="929752"/>
                  <a:pt x="7037" y="877902"/>
                  <a:pt x="98855" y="939114"/>
                </a:cubicBezTo>
                <a:cubicBezTo>
                  <a:pt x="109693" y="946339"/>
                  <a:pt x="123953" y="946340"/>
                  <a:pt x="135925" y="951471"/>
                </a:cubicBezTo>
                <a:cubicBezTo>
                  <a:pt x="199075" y="978535"/>
                  <a:pt x="168834" y="976551"/>
                  <a:pt x="234779" y="988541"/>
                </a:cubicBezTo>
                <a:cubicBezTo>
                  <a:pt x="263434" y="993751"/>
                  <a:pt x="321276" y="1000898"/>
                  <a:pt x="321276" y="1000898"/>
                </a:cubicBezTo>
              </a:path>
            </a:pathLst>
          </a:custGeom>
        </p:spPr>
        <p:style>
          <a:lnRef idx="3">
            <a:schemeClr val="accent6"/>
          </a:lnRef>
          <a:fillRef idx="0">
            <a:schemeClr val="accent6"/>
          </a:fillRef>
          <a:effectRef idx="2">
            <a:schemeClr val="accent6"/>
          </a:effectRef>
          <a:fontRef idx="minor">
            <a:schemeClr val="tx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463F9C17-1533-4700-92CB-F2352A8461B4}"/>
              </a:ext>
            </a:extLst>
          </p:cNvPr>
          <p:cNvSpPr/>
          <p:nvPr/>
        </p:nvSpPr>
        <p:spPr>
          <a:xfrm>
            <a:off x="153418" y="1872711"/>
            <a:ext cx="3059607" cy="1569660"/>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lvl="0"/>
            <a:r>
              <a:rPr lang="en-US" altLang="zh-CN" sz="2400" dirty="0"/>
              <a:t>1.</a:t>
            </a:r>
            <a:r>
              <a:rPr lang="zh-CN" altLang="en-US" sz="2400" dirty="0"/>
              <a:t>两次民族政权并立</a:t>
            </a:r>
            <a:endParaRPr lang="en-US" altLang="zh-CN" sz="2400" dirty="0"/>
          </a:p>
          <a:p>
            <a:pPr lvl="0"/>
            <a:r>
              <a:rPr lang="zh-CN" altLang="en-US" sz="2400" dirty="0"/>
              <a:t>为两次的统一与繁荣</a:t>
            </a:r>
            <a:endParaRPr lang="en-US" altLang="zh-CN" sz="2400" dirty="0"/>
          </a:p>
          <a:p>
            <a:pPr lvl="0"/>
            <a:r>
              <a:rPr lang="zh-CN" altLang="en-US" sz="2400" dirty="0"/>
              <a:t>奠定了基础；影响也进一步加深</a:t>
            </a:r>
            <a:endParaRPr lang="en-US" altLang="zh-CN" sz="2400" dirty="0"/>
          </a:p>
        </p:txBody>
      </p:sp>
      <p:sp>
        <p:nvSpPr>
          <p:cNvPr id="21" name="矩形 20">
            <a:extLst>
              <a:ext uri="{FF2B5EF4-FFF2-40B4-BE49-F238E27FC236}">
                <a16:creationId xmlns:a16="http://schemas.microsoft.com/office/drawing/2014/main" id="{166F480E-5746-4F88-9B10-57D6D78546EB}"/>
              </a:ext>
            </a:extLst>
          </p:cNvPr>
          <p:cNvSpPr/>
          <p:nvPr/>
        </p:nvSpPr>
        <p:spPr>
          <a:xfrm>
            <a:off x="8977386" y="1956184"/>
            <a:ext cx="3059607" cy="1569660"/>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lvl="0"/>
            <a:r>
              <a:rPr lang="en-US" altLang="zh-CN" sz="2400" dirty="0"/>
              <a:t>2.</a:t>
            </a:r>
            <a:r>
              <a:rPr lang="zh-CN" altLang="en-US" sz="2400" dirty="0"/>
              <a:t>从单元、课的标题看，也可以看得出三个单元之间的逻辑关系，值得细细体味</a:t>
            </a:r>
            <a:endParaRPr lang="en-US" altLang="zh-CN" sz="2400" dirty="0"/>
          </a:p>
        </p:txBody>
      </p:sp>
      <p:cxnSp>
        <p:nvCxnSpPr>
          <p:cNvPr id="25" name="连接符: 曲线 24">
            <a:extLst>
              <a:ext uri="{FF2B5EF4-FFF2-40B4-BE49-F238E27FC236}">
                <a16:creationId xmlns:a16="http://schemas.microsoft.com/office/drawing/2014/main" id="{D9ED7C38-2C9A-42E9-BE91-A1CA76A02A62}"/>
              </a:ext>
            </a:extLst>
          </p:cNvPr>
          <p:cNvCxnSpPr/>
          <p:nvPr/>
        </p:nvCxnSpPr>
        <p:spPr>
          <a:xfrm rot="5400000" flipH="1" flipV="1">
            <a:off x="2788727" y="2143372"/>
            <a:ext cx="2071379" cy="1717589"/>
          </a:xfrm>
          <a:prstGeom prst="curvedConnector3">
            <a:avLst/>
          </a:prstGeom>
          <a:ln>
            <a:tailEnd type="triangle"/>
          </a:ln>
        </p:spPr>
        <p:style>
          <a:lnRef idx="3">
            <a:schemeClr val="accent6"/>
          </a:lnRef>
          <a:fillRef idx="0">
            <a:schemeClr val="accent6"/>
          </a:fillRef>
          <a:effectRef idx="2">
            <a:schemeClr val="accent6"/>
          </a:effectRef>
          <a:fontRef idx="minor">
            <a:schemeClr val="tx1"/>
          </a:fontRef>
        </p:style>
      </p:cxnSp>
      <p:cxnSp>
        <p:nvCxnSpPr>
          <p:cNvPr id="27" name="连接符: 曲线 26">
            <a:extLst>
              <a:ext uri="{FF2B5EF4-FFF2-40B4-BE49-F238E27FC236}">
                <a16:creationId xmlns:a16="http://schemas.microsoft.com/office/drawing/2014/main" id="{BD60A4B5-2DD6-49B3-ABEC-CAA2532CA2CD}"/>
              </a:ext>
            </a:extLst>
          </p:cNvPr>
          <p:cNvCxnSpPr/>
          <p:nvPr/>
        </p:nvCxnSpPr>
        <p:spPr>
          <a:xfrm rot="16200000" flipH="1">
            <a:off x="7166941" y="2658431"/>
            <a:ext cx="2112960" cy="729049"/>
          </a:xfrm>
          <a:prstGeom prst="curvedConnector3">
            <a:avLst>
              <a:gd name="adj1" fmla="val 45906"/>
            </a:avLst>
          </a:prstGeom>
          <a:ln>
            <a:tailEnd type="triangle"/>
          </a:ln>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340184919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示 2">
            <a:extLst>
              <a:ext uri="{FF2B5EF4-FFF2-40B4-BE49-F238E27FC236}">
                <a16:creationId xmlns:a16="http://schemas.microsoft.com/office/drawing/2014/main" id="{3A8FA6D2-7559-4D83-9F1D-ED44C1451157}"/>
              </a:ext>
            </a:extLst>
          </p:cNvPr>
          <p:cNvGraphicFramePr/>
          <p:nvPr>
            <p:extLst>
              <p:ext uri="{D42A27DB-BD31-4B8C-83A1-F6EECF244321}">
                <p14:modId xmlns:p14="http://schemas.microsoft.com/office/powerpoint/2010/main" val="434381563"/>
              </p:ext>
            </p:extLst>
          </p:nvPr>
        </p:nvGraphicFramePr>
        <p:xfrm>
          <a:off x="-346143" y="1468261"/>
          <a:ext cx="5946677" cy="50227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矩形 3">
            <a:extLst>
              <a:ext uri="{FF2B5EF4-FFF2-40B4-BE49-F238E27FC236}">
                <a16:creationId xmlns:a16="http://schemas.microsoft.com/office/drawing/2014/main" id="{929305BE-12E3-4E43-9E32-CA55E8259DBE}"/>
              </a:ext>
            </a:extLst>
          </p:cNvPr>
          <p:cNvSpPr/>
          <p:nvPr/>
        </p:nvSpPr>
        <p:spPr>
          <a:xfrm>
            <a:off x="4015463" y="722676"/>
            <a:ext cx="7571303" cy="584775"/>
          </a:xfrm>
          <a:prstGeom prst="rect">
            <a:avLst/>
          </a:prstGeom>
        </p:spPr>
        <p:txBody>
          <a:bodyPr wrap="none">
            <a:spAutoFit/>
          </a:bodyPr>
          <a:lstStyle/>
          <a:p>
            <a:r>
              <a:rPr lang="zh-CN" altLang="en-US" sz="3200" dirty="0">
                <a:latin typeface="+mn-ea"/>
              </a:rPr>
              <a:t>四、分析教材、整合</a:t>
            </a:r>
            <a:r>
              <a:rPr lang="zh-CN" altLang="zh-CN" sz="3200" dirty="0">
                <a:latin typeface="+mn-ea"/>
              </a:rPr>
              <a:t>单元</a:t>
            </a:r>
            <a:r>
              <a:rPr lang="zh-CN" altLang="en-US" sz="3200" dirty="0">
                <a:latin typeface="+mn-ea"/>
              </a:rPr>
              <a:t>内容使其结构化</a:t>
            </a:r>
            <a:endParaRPr lang="zh-CN" altLang="en-US" sz="3200" dirty="0"/>
          </a:p>
        </p:txBody>
      </p:sp>
      <p:sp>
        <p:nvSpPr>
          <p:cNvPr id="8" name="矩形 7">
            <a:extLst>
              <a:ext uri="{FF2B5EF4-FFF2-40B4-BE49-F238E27FC236}">
                <a16:creationId xmlns:a16="http://schemas.microsoft.com/office/drawing/2014/main" id="{00DC3AE7-BD9C-4359-B296-3EE8C4BE1D89}"/>
              </a:ext>
            </a:extLst>
          </p:cNvPr>
          <p:cNvSpPr/>
          <p:nvPr/>
        </p:nvSpPr>
        <p:spPr>
          <a:xfrm>
            <a:off x="5522932" y="3680725"/>
            <a:ext cx="2339102" cy="830997"/>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lvl="0"/>
            <a:r>
              <a:rPr lang="zh-CN" altLang="en-US" sz="2400" dirty="0"/>
              <a:t>社会经济繁荣与</a:t>
            </a:r>
            <a:endParaRPr lang="en-US" altLang="zh-CN" sz="2400" dirty="0"/>
          </a:p>
          <a:p>
            <a:pPr lvl="0"/>
            <a:r>
              <a:rPr lang="zh-CN" altLang="en-US" sz="2400" dirty="0"/>
              <a:t>经济重心的南移</a:t>
            </a:r>
            <a:endParaRPr lang="en-US" altLang="zh-CN" sz="2400" dirty="0"/>
          </a:p>
        </p:txBody>
      </p:sp>
      <p:sp>
        <p:nvSpPr>
          <p:cNvPr id="9" name="矩形 8">
            <a:extLst>
              <a:ext uri="{FF2B5EF4-FFF2-40B4-BE49-F238E27FC236}">
                <a16:creationId xmlns:a16="http://schemas.microsoft.com/office/drawing/2014/main" id="{7A1CDF6F-4D61-4185-B78E-1F27CFC130F3}"/>
              </a:ext>
            </a:extLst>
          </p:cNvPr>
          <p:cNvSpPr/>
          <p:nvPr/>
        </p:nvSpPr>
        <p:spPr>
          <a:xfrm>
            <a:off x="5510232" y="2334674"/>
            <a:ext cx="2339102" cy="830997"/>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lvl="0"/>
            <a:r>
              <a:rPr lang="zh-CN" altLang="en-US" sz="2400" dirty="0"/>
              <a:t>从并立走向统一</a:t>
            </a:r>
            <a:endParaRPr lang="en-US" altLang="zh-CN" sz="2400" dirty="0"/>
          </a:p>
          <a:p>
            <a:pPr lvl="0"/>
            <a:r>
              <a:rPr lang="zh-CN" altLang="en-US" sz="2400" dirty="0"/>
              <a:t>从碰撞走向交融</a:t>
            </a:r>
            <a:endParaRPr lang="en-US" altLang="zh-CN" sz="2400" dirty="0"/>
          </a:p>
        </p:txBody>
      </p:sp>
      <p:sp>
        <p:nvSpPr>
          <p:cNvPr id="10" name="箭头: 右 9">
            <a:extLst>
              <a:ext uri="{FF2B5EF4-FFF2-40B4-BE49-F238E27FC236}">
                <a16:creationId xmlns:a16="http://schemas.microsoft.com/office/drawing/2014/main" id="{ECF3AD54-013C-4EF3-998C-4F1D6B57DDF3}"/>
              </a:ext>
            </a:extLst>
          </p:cNvPr>
          <p:cNvSpPr/>
          <p:nvPr/>
        </p:nvSpPr>
        <p:spPr>
          <a:xfrm>
            <a:off x="5060486" y="2620062"/>
            <a:ext cx="419027" cy="320849"/>
          </a:xfrm>
          <a:prstGeom prst="rightArrow">
            <a:avLst>
              <a:gd name="adj1" fmla="val 50000"/>
              <a:gd name="adj2" fmla="val 4772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箭头: 右 11">
            <a:extLst>
              <a:ext uri="{FF2B5EF4-FFF2-40B4-BE49-F238E27FC236}">
                <a16:creationId xmlns:a16="http://schemas.microsoft.com/office/drawing/2014/main" id="{D1203208-8B59-48DE-A621-77617BFE6784}"/>
              </a:ext>
            </a:extLst>
          </p:cNvPr>
          <p:cNvSpPr/>
          <p:nvPr/>
        </p:nvSpPr>
        <p:spPr>
          <a:xfrm>
            <a:off x="5030988" y="4024103"/>
            <a:ext cx="419027" cy="320849"/>
          </a:xfrm>
          <a:prstGeom prst="rightArrow">
            <a:avLst>
              <a:gd name="adj1" fmla="val 50000"/>
              <a:gd name="adj2" fmla="val 4772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箭头: 右 12">
            <a:extLst>
              <a:ext uri="{FF2B5EF4-FFF2-40B4-BE49-F238E27FC236}">
                <a16:creationId xmlns:a16="http://schemas.microsoft.com/office/drawing/2014/main" id="{60F3A1E2-77CB-4A02-9E8A-40DA1D133FCC}"/>
              </a:ext>
            </a:extLst>
          </p:cNvPr>
          <p:cNvSpPr/>
          <p:nvPr/>
        </p:nvSpPr>
        <p:spPr>
          <a:xfrm>
            <a:off x="5034678" y="5295669"/>
            <a:ext cx="419027" cy="320849"/>
          </a:xfrm>
          <a:prstGeom prst="rightArrow">
            <a:avLst>
              <a:gd name="adj1" fmla="val 50000"/>
              <a:gd name="adj2" fmla="val 4772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D50E0D98-60BB-43D8-85E3-68335B16B522}"/>
              </a:ext>
            </a:extLst>
          </p:cNvPr>
          <p:cNvSpPr/>
          <p:nvPr/>
        </p:nvSpPr>
        <p:spPr>
          <a:xfrm>
            <a:off x="5545858" y="4953900"/>
            <a:ext cx="2339102" cy="830997"/>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lvl="0"/>
            <a:r>
              <a:rPr lang="zh-CN" altLang="en-US" sz="2400" dirty="0"/>
              <a:t>城市文化繁荣与</a:t>
            </a:r>
            <a:endParaRPr lang="en-US" altLang="zh-CN" sz="2400" dirty="0"/>
          </a:p>
          <a:p>
            <a:pPr lvl="0"/>
            <a:r>
              <a:rPr lang="zh-CN" altLang="en-US" sz="2400" dirty="0"/>
              <a:t>文化重心的下移</a:t>
            </a:r>
            <a:endParaRPr lang="en-US" altLang="zh-CN" sz="2400" dirty="0"/>
          </a:p>
        </p:txBody>
      </p:sp>
      <p:sp>
        <p:nvSpPr>
          <p:cNvPr id="11" name="矩形 10">
            <a:extLst>
              <a:ext uri="{FF2B5EF4-FFF2-40B4-BE49-F238E27FC236}">
                <a16:creationId xmlns:a16="http://schemas.microsoft.com/office/drawing/2014/main" id="{F9F3AD08-9B73-4F21-A4FE-6F3ADAD9B49D}"/>
              </a:ext>
            </a:extLst>
          </p:cNvPr>
          <p:cNvSpPr/>
          <p:nvPr/>
        </p:nvSpPr>
        <p:spPr>
          <a:xfrm>
            <a:off x="603647" y="972754"/>
            <a:ext cx="2954655" cy="461665"/>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pPr lvl="0"/>
            <a:r>
              <a:rPr lang="zh-CN" altLang="en-US" sz="2400" dirty="0"/>
              <a:t>分析单元内知识结构</a:t>
            </a:r>
            <a:endParaRPr lang="en-US" altLang="zh-CN" sz="2400" dirty="0"/>
          </a:p>
        </p:txBody>
      </p:sp>
      <p:cxnSp>
        <p:nvCxnSpPr>
          <p:cNvPr id="6" name="直接连接符 5">
            <a:extLst>
              <a:ext uri="{FF2B5EF4-FFF2-40B4-BE49-F238E27FC236}">
                <a16:creationId xmlns:a16="http://schemas.microsoft.com/office/drawing/2014/main" id="{82661BD2-2C19-4161-B534-D9284698A738}"/>
              </a:ext>
            </a:extLst>
          </p:cNvPr>
          <p:cNvCxnSpPr>
            <a:cxnSpLocks/>
          </p:cNvCxnSpPr>
          <p:nvPr/>
        </p:nvCxnSpPr>
        <p:spPr>
          <a:xfrm>
            <a:off x="7880053" y="2737472"/>
            <a:ext cx="457200" cy="12700"/>
          </a:xfrm>
          <a:prstGeom prst="line">
            <a:avLst/>
          </a:prstGeom>
        </p:spPr>
        <p:style>
          <a:lnRef idx="2">
            <a:schemeClr val="accent5"/>
          </a:lnRef>
          <a:fillRef idx="0">
            <a:schemeClr val="accent5"/>
          </a:fillRef>
          <a:effectRef idx="1">
            <a:schemeClr val="accent5"/>
          </a:effectRef>
          <a:fontRef idx="minor">
            <a:schemeClr val="tx1"/>
          </a:fontRef>
        </p:style>
      </p:cxnSp>
      <p:cxnSp>
        <p:nvCxnSpPr>
          <p:cNvPr id="16" name="直接连接符 15">
            <a:extLst>
              <a:ext uri="{FF2B5EF4-FFF2-40B4-BE49-F238E27FC236}">
                <a16:creationId xmlns:a16="http://schemas.microsoft.com/office/drawing/2014/main" id="{06DB8F94-A547-4E7C-85D1-2ECC278E1566}"/>
              </a:ext>
            </a:extLst>
          </p:cNvPr>
          <p:cNvCxnSpPr>
            <a:cxnSpLocks/>
          </p:cNvCxnSpPr>
          <p:nvPr/>
        </p:nvCxnSpPr>
        <p:spPr>
          <a:xfrm>
            <a:off x="8321211" y="2716091"/>
            <a:ext cx="0" cy="2587599"/>
          </a:xfrm>
          <a:prstGeom prst="line">
            <a:avLst/>
          </a:prstGeom>
        </p:spPr>
        <p:style>
          <a:lnRef idx="2">
            <a:schemeClr val="accent5"/>
          </a:lnRef>
          <a:fillRef idx="0">
            <a:schemeClr val="accent5"/>
          </a:fillRef>
          <a:effectRef idx="1">
            <a:schemeClr val="accent5"/>
          </a:effectRef>
          <a:fontRef idx="minor">
            <a:schemeClr val="tx1"/>
          </a:fontRef>
        </p:style>
      </p:cxnSp>
      <p:cxnSp>
        <p:nvCxnSpPr>
          <p:cNvPr id="19" name="直接连接符 18">
            <a:extLst>
              <a:ext uri="{FF2B5EF4-FFF2-40B4-BE49-F238E27FC236}">
                <a16:creationId xmlns:a16="http://schemas.microsoft.com/office/drawing/2014/main" id="{E0E21436-EB77-4F17-82F6-904FC37AF428}"/>
              </a:ext>
            </a:extLst>
          </p:cNvPr>
          <p:cNvCxnSpPr>
            <a:cxnSpLocks/>
          </p:cNvCxnSpPr>
          <p:nvPr/>
        </p:nvCxnSpPr>
        <p:spPr>
          <a:xfrm>
            <a:off x="7880053" y="5295669"/>
            <a:ext cx="413774"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20" name="直接连接符 19">
            <a:extLst>
              <a:ext uri="{FF2B5EF4-FFF2-40B4-BE49-F238E27FC236}">
                <a16:creationId xmlns:a16="http://schemas.microsoft.com/office/drawing/2014/main" id="{FF40B172-23E0-4B88-B46C-4388BB483AA2}"/>
              </a:ext>
            </a:extLst>
          </p:cNvPr>
          <p:cNvCxnSpPr>
            <a:cxnSpLocks/>
          </p:cNvCxnSpPr>
          <p:nvPr/>
        </p:nvCxnSpPr>
        <p:spPr>
          <a:xfrm>
            <a:off x="7849334" y="4069248"/>
            <a:ext cx="444493"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21" name="直接连接符 20">
            <a:extLst>
              <a:ext uri="{FF2B5EF4-FFF2-40B4-BE49-F238E27FC236}">
                <a16:creationId xmlns:a16="http://schemas.microsoft.com/office/drawing/2014/main" id="{6908B632-B68E-40A0-B3FB-D9BD74721C8C}"/>
              </a:ext>
            </a:extLst>
          </p:cNvPr>
          <p:cNvCxnSpPr>
            <a:cxnSpLocks/>
          </p:cNvCxnSpPr>
          <p:nvPr/>
        </p:nvCxnSpPr>
        <p:spPr>
          <a:xfrm>
            <a:off x="8288514" y="4069248"/>
            <a:ext cx="401067" cy="12700"/>
          </a:xfrm>
          <a:prstGeom prst="line">
            <a:avLst/>
          </a:prstGeom>
        </p:spPr>
        <p:style>
          <a:lnRef idx="2">
            <a:schemeClr val="accent5"/>
          </a:lnRef>
          <a:fillRef idx="0">
            <a:schemeClr val="accent5"/>
          </a:fillRef>
          <a:effectRef idx="1">
            <a:schemeClr val="accent5"/>
          </a:effectRef>
          <a:fontRef idx="minor">
            <a:schemeClr val="tx1"/>
          </a:fontRef>
        </p:style>
      </p:cxnSp>
      <p:sp>
        <p:nvSpPr>
          <p:cNvPr id="23" name="矩形 22">
            <a:extLst>
              <a:ext uri="{FF2B5EF4-FFF2-40B4-BE49-F238E27FC236}">
                <a16:creationId xmlns:a16="http://schemas.microsoft.com/office/drawing/2014/main" id="{E45883FC-CCAB-40BA-9A61-F7EC201B0019}"/>
              </a:ext>
            </a:extLst>
          </p:cNvPr>
          <p:cNvSpPr/>
          <p:nvPr/>
        </p:nvSpPr>
        <p:spPr>
          <a:xfrm>
            <a:off x="8689581" y="1796719"/>
            <a:ext cx="677108" cy="4387508"/>
          </a:xfrm>
          <a:prstGeom prst="rect">
            <a:avLst/>
          </a:prstGeom>
        </p:spPr>
        <p:style>
          <a:lnRef idx="0">
            <a:schemeClr val="accent5"/>
          </a:lnRef>
          <a:fillRef idx="3">
            <a:schemeClr val="accent5"/>
          </a:fillRef>
          <a:effectRef idx="3">
            <a:schemeClr val="accent5"/>
          </a:effectRef>
          <a:fontRef idx="minor">
            <a:schemeClr val="lt1"/>
          </a:fontRef>
        </p:style>
        <p:txBody>
          <a:bodyPr vert="eaVert" wrap="square">
            <a:spAutoFit/>
          </a:bodyPr>
          <a:lstStyle/>
          <a:p>
            <a:pPr lvl="0" algn="ctr"/>
            <a:r>
              <a:rPr lang="zh-CN" altLang="en-US" sz="3200" b="1" dirty="0">
                <a:solidFill>
                  <a:schemeClr val="bg1"/>
                </a:solidFill>
              </a:rPr>
              <a:t>中华文明的新整合</a:t>
            </a:r>
            <a:endParaRPr lang="en-US" altLang="zh-CN" sz="3200" b="1" dirty="0">
              <a:solidFill>
                <a:schemeClr val="bg1"/>
              </a:solidFill>
            </a:endParaRPr>
          </a:p>
        </p:txBody>
      </p:sp>
      <p:sp>
        <p:nvSpPr>
          <p:cNvPr id="2" name="箭头: 右 1">
            <a:extLst>
              <a:ext uri="{FF2B5EF4-FFF2-40B4-BE49-F238E27FC236}">
                <a16:creationId xmlns:a16="http://schemas.microsoft.com/office/drawing/2014/main" id="{CE5F45D9-549D-427D-A3EE-F940EA023A35}"/>
              </a:ext>
            </a:extLst>
          </p:cNvPr>
          <p:cNvSpPr/>
          <p:nvPr/>
        </p:nvSpPr>
        <p:spPr>
          <a:xfrm>
            <a:off x="9499119" y="4024103"/>
            <a:ext cx="471878" cy="34413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345061BF-E0AB-4953-BC4E-5EFF3EE519F6}"/>
              </a:ext>
            </a:extLst>
          </p:cNvPr>
          <p:cNvSpPr/>
          <p:nvPr/>
        </p:nvSpPr>
        <p:spPr>
          <a:xfrm>
            <a:off x="10110834" y="2203397"/>
            <a:ext cx="1749154" cy="3785652"/>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lvl="0"/>
            <a:r>
              <a:rPr lang="zh-CN" altLang="en-US" sz="2400" dirty="0"/>
              <a:t>这个过程让学生体会唯物史观的理论方法</a:t>
            </a:r>
            <a:endParaRPr lang="en-US" altLang="zh-CN" sz="2400" dirty="0"/>
          </a:p>
          <a:p>
            <a:pPr lvl="0"/>
            <a:r>
              <a:rPr lang="zh-CN" altLang="en-US" sz="2400" dirty="0"/>
              <a:t>如经济基础与上层建筑，社会存在与社会意识等原理的相互作用。</a:t>
            </a:r>
            <a:endParaRPr lang="en-US" altLang="zh-CN" sz="2400" dirty="0"/>
          </a:p>
        </p:txBody>
      </p:sp>
    </p:spTree>
    <p:extLst>
      <p:ext uri="{BB962C8B-B14F-4D97-AF65-F5344CB8AC3E}">
        <p14:creationId xmlns:p14="http://schemas.microsoft.com/office/powerpoint/2010/main" val="48977583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B5E0A09B-6EB4-44E9-BA56-DF77699798C2}"/>
              </a:ext>
            </a:extLst>
          </p:cNvPr>
          <p:cNvSpPr>
            <a:spLocks noGrp="1"/>
          </p:cNvSpPr>
          <p:nvPr>
            <p:ph type="sldNum" sz="quarter" idx="12"/>
          </p:nvPr>
        </p:nvSpPr>
        <p:spPr>
          <a:xfrm>
            <a:off x="8794520" y="7010968"/>
            <a:ext cx="2844430" cy="365210"/>
          </a:xfrm>
        </p:spPr>
        <p:txBody>
          <a:bodyPr/>
          <a:lstStyle/>
          <a:p>
            <a:pPr>
              <a:defRPr/>
            </a:pPr>
            <a:fld id="{601EE9E8-4134-49B0-9AA7-3089E6521627}" type="slidenum">
              <a:rPr lang="en-US" smtClean="0">
                <a:solidFill>
                  <a:prstClr val="black">
                    <a:tint val="75000"/>
                  </a:prstClr>
                </a:solidFill>
              </a:rPr>
              <a:t>17</a:t>
            </a:fld>
            <a:endParaRPr lang="en-US">
              <a:solidFill>
                <a:prstClr val="black">
                  <a:tint val="75000"/>
                </a:prstClr>
              </a:solidFill>
            </a:endParaRPr>
          </a:p>
        </p:txBody>
      </p:sp>
      <p:pic>
        <p:nvPicPr>
          <p:cNvPr id="5" name="图片 4">
            <a:extLst>
              <a:ext uri="{FF2B5EF4-FFF2-40B4-BE49-F238E27FC236}">
                <a16:creationId xmlns:a16="http://schemas.microsoft.com/office/drawing/2014/main" id="{A26E9E73-9E6C-474B-992E-9280022768C4}"/>
              </a:ext>
            </a:extLst>
          </p:cNvPr>
          <p:cNvPicPr>
            <a:picLocks noChangeAspect="1"/>
          </p:cNvPicPr>
          <p:nvPr/>
        </p:nvPicPr>
        <p:blipFill rotWithShape="1">
          <a:blip r:embed="rId2"/>
          <a:srcRect l="20973"/>
          <a:stretch/>
        </p:blipFill>
        <p:spPr>
          <a:xfrm>
            <a:off x="589397" y="1744157"/>
            <a:ext cx="7027748" cy="4677560"/>
          </a:xfrm>
          <a:prstGeom prst="rect">
            <a:avLst/>
          </a:prstGeom>
        </p:spPr>
      </p:pic>
      <p:sp>
        <p:nvSpPr>
          <p:cNvPr id="6" name="矩形 5">
            <a:extLst>
              <a:ext uri="{FF2B5EF4-FFF2-40B4-BE49-F238E27FC236}">
                <a16:creationId xmlns:a16="http://schemas.microsoft.com/office/drawing/2014/main" id="{E80A8A46-EC72-4A18-99CB-65ADA0507D87}"/>
              </a:ext>
            </a:extLst>
          </p:cNvPr>
          <p:cNvSpPr/>
          <p:nvPr/>
        </p:nvSpPr>
        <p:spPr>
          <a:xfrm>
            <a:off x="6982691" y="4176888"/>
            <a:ext cx="2339102" cy="830997"/>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lvl="0"/>
            <a:r>
              <a:rPr lang="zh-CN" altLang="en-US" sz="2400" dirty="0"/>
              <a:t>社会经济繁荣与</a:t>
            </a:r>
            <a:endParaRPr lang="en-US" altLang="zh-CN" sz="2400" dirty="0"/>
          </a:p>
          <a:p>
            <a:pPr lvl="0"/>
            <a:r>
              <a:rPr lang="zh-CN" altLang="en-US" sz="2400" dirty="0"/>
              <a:t>经济重心的南移</a:t>
            </a:r>
            <a:endParaRPr lang="en-US" altLang="zh-CN" sz="2400" dirty="0"/>
          </a:p>
        </p:txBody>
      </p:sp>
      <p:sp>
        <p:nvSpPr>
          <p:cNvPr id="7" name="矩形 6">
            <a:extLst>
              <a:ext uri="{FF2B5EF4-FFF2-40B4-BE49-F238E27FC236}">
                <a16:creationId xmlns:a16="http://schemas.microsoft.com/office/drawing/2014/main" id="{57A6C1B7-9E1A-405F-B200-5E19DC5D9287}"/>
              </a:ext>
            </a:extLst>
          </p:cNvPr>
          <p:cNvSpPr/>
          <p:nvPr/>
        </p:nvSpPr>
        <p:spPr>
          <a:xfrm>
            <a:off x="7007988" y="2987817"/>
            <a:ext cx="2339102" cy="830997"/>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lvl="0"/>
            <a:r>
              <a:rPr lang="zh-CN" altLang="en-US" sz="2400" dirty="0"/>
              <a:t>从并立走向统一</a:t>
            </a:r>
            <a:endParaRPr lang="en-US" altLang="zh-CN" sz="2400" dirty="0"/>
          </a:p>
          <a:p>
            <a:pPr lvl="0"/>
            <a:r>
              <a:rPr lang="zh-CN" altLang="en-US" sz="2400" dirty="0"/>
              <a:t>从碰撞走向交融</a:t>
            </a:r>
            <a:endParaRPr lang="en-US" altLang="zh-CN" sz="2400" dirty="0"/>
          </a:p>
        </p:txBody>
      </p:sp>
      <p:sp>
        <p:nvSpPr>
          <p:cNvPr id="8" name="箭头: 右 7">
            <a:extLst>
              <a:ext uri="{FF2B5EF4-FFF2-40B4-BE49-F238E27FC236}">
                <a16:creationId xmlns:a16="http://schemas.microsoft.com/office/drawing/2014/main" id="{F6EA44E2-5716-4249-9D8E-745375A14C44}"/>
              </a:ext>
            </a:extLst>
          </p:cNvPr>
          <p:cNvSpPr/>
          <p:nvPr/>
        </p:nvSpPr>
        <p:spPr>
          <a:xfrm>
            <a:off x="6558242" y="3273205"/>
            <a:ext cx="419027" cy="320849"/>
          </a:xfrm>
          <a:prstGeom prst="rightArrow">
            <a:avLst>
              <a:gd name="adj1" fmla="val 50000"/>
              <a:gd name="adj2" fmla="val 4772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箭头: 右 8">
            <a:extLst>
              <a:ext uri="{FF2B5EF4-FFF2-40B4-BE49-F238E27FC236}">
                <a16:creationId xmlns:a16="http://schemas.microsoft.com/office/drawing/2014/main" id="{6EA87A48-9B21-4EF1-8D00-449509EBF323}"/>
              </a:ext>
            </a:extLst>
          </p:cNvPr>
          <p:cNvSpPr/>
          <p:nvPr/>
        </p:nvSpPr>
        <p:spPr>
          <a:xfrm>
            <a:off x="6501360" y="4652964"/>
            <a:ext cx="419027" cy="320849"/>
          </a:xfrm>
          <a:prstGeom prst="rightArrow">
            <a:avLst>
              <a:gd name="adj1" fmla="val 50000"/>
              <a:gd name="adj2" fmla="val 4772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箭头: 右 9">
            <a:extLst>
              <a:ext uri="{FF2B5EF4-FFF2-40B4-BE49-F238E27FC236}">
                <a16:creationId xmlns:a16="http://schemas.microsoft.com/office/drawing/2014/main" id="{BBB43902-9A68-4A0C-AB71-368865B4A602}"/>
              </a:ext>
            </a:extLst>
          </p:cNvPr>
          <p:cNvSpPr/>
          <p:nvPr/>
        </p:nvSpPr>
        <p:spPr>
          <a:xfrm>
            <a:off x="6543492" y="5549481"/>
            <a:ext cx="389529" cy="320849"/>
          </a:xfrm>
          <a:prstGeom prst="rightArrow">
            <a:avLst>
              <a:gd name="adj1" fmla="val 50000"/>
              <a:gd name="adj2" fmla="val 4772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1" name="直接连接符 10">
            <a:extLst>
              <a:ext uri="{FF2B5EF4-FFF2-40B4-BE49-F238E27FC236}">
                <a16:creationId xmlns:a16="http://schemas.microsoft.com/office/drawing/2014/main" id="{B2F8425A-BCE8-4F75-983A-3EFE6A2AA3BA}"/>
              </a:ext>
            </a:extLst>
          </p:cNvPr>
          <p:cNvCxnSpPr>
            <a:cxnSpLocks/>
          </p:cNvCxnSpPr>
          <p:nvPr/>
        </p:nvCxnSpPr>
        <p:spPr>
          <a:xfrm>
            <a:off x="9377809" y="3390615"/>
            <a:ext cx="457200" cy="12700"/>
          </a:xfrm>
          <a:prstGeom prst="line">
            <a:avLst/>
          </a:prstGeom>
        </p:spPr>
        <p:style>
          <a:lnRef idx="2">
            <a:schemeClr val="accent5"/>
          </a:lnRef>
          <a:fillRef idx="0">
            <a:schemeClr val="accent5"/>
          </a:fillRef>
          <a:effectRef idx="1">
            <a:schemeClr val="accent5"/>
          </a:effectRef>
          <a:fontRef idx="minor">
            <a:schemeClr val="tx1"/>
          </a:fontRef>
        </p:style>
      </p:cxnSp>
      <p:cxnSp>
        <p:nvCxnSpPr>
          <p:cNvPr id="12" name="直接连接符 11">
            <a:extLst>
              <a:ext uri="{FF2B5EF4-FFF2-40B4-BE49-F238E27FC236}">
                <a16:creationId xmlns:a16="http://schemas.microsoft.com/office/drawing/2014/main" id="{B4FD5492-2941-4AAB-8012-B0FAC86564CE}"/>
              </a:ext>
            </a:extLst>
          </p:cNvPr>
          <p:cNvCxnSpPr>
            <a:cxnSpLocks/>
          </p:cNvCxnSpPr>
          <p:nvPr/>
        </p:nvCxnSpPr>
        <p:spPr>
          <a:xfrm>
            <a:off x="9818967" y="3369234"/>
            <a:ext cx="0" cy="2587599"/>
          </a:xfrm>
          <a:prstGeom prst="line">
            <a:avLst/>
          </a:prstGeom>
        </p:spPr>
        <p:style>
          <a:lnRef idx="2">
            <a:schemeClr val="accent5"/>
          </a:lnRef>
          <a:fillRef idx="0">
            <a:schemeClr val="accent5"/>
          </a:fillRef>
          <a:effectRef idx="1">
            <a:schemeClr val="accent5"/>
          </a:effectRef>
          <a:fontRef idx="minor">
            <a:schemeClr val="tx1"/>
          </a:fontRef>
        </p:style>
      </p:cxnSp>
      <p:cxnSp>
        <p:nvCxnSpPr>
          <p:cNvPr id="13" name="直接连接符 12">
            <a:extLst>
              <a:ext uri="{FF2B5EF4-FFF2-40B4-BE49-F238E27FC236}">
                <a16:creationId xmlns:a16="http://schemas.microsoft.com/office/drawing/2014/main" id="{2BEF1ED4-D2E2-419A-A47C-A83781D8A3C4}"/>
              </a:ext>
            </a:extLst>
          </p:cNvPr>
          <p:cNvCxnSpPr>
            <a:cxnSpLocks/>
          </p:cNvCxnSpPr>
          <p:nvPr/>
        </p:nvCxnSpPr>
        <p:spPr>
          <a:xfrm>
            <a:off x="9377809" y="5948812"/>
            <a:ext cx="413774"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14" name="直接连接符 13">
            <a:extLst>
              <a:ext uri="{FF2B5EF4-FFF2-40B4-BE49-F238E27FC236}">
                <a16:creationId xmlns:a16="http://schemas.microsoft.com/office/drawing/2014/main" id="{37A4F330-71C8-4338-AE8B-2A85EA649280}"/>
              </a:ext>
            </a:extLst>
          </p:cNvPr>
          <p:cNvCxnSpPr>
            <a:cxnSpLocks/>
          </p:cNvCxnSpPr>
          <p:nvPr/>
        </p:nvCxnSpPr>
        <p:spPr>
          <a:xfrm>
            <a:off x="9347090" y="4722391"/>
            <a:ext cx="444493"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15" name="直接连接符 14">
            <a:extLst>
              <a:ext uri="{FF2B5EF4-FFF2-40B4-BE49-F238E27FC236}">
                <a16:creationId xmlns:a16="http://schemas.microsoft.com/office/drawing/2014/main" id="{612F92EC-4297-422B-91B4-4FE3C1A411DD}"/>
              </a:ext>
            </a:extLst>
          </p:cNvPr>
          <p:cNvCxnSpPr>
            <a:cxnSpLocks/>
          </p:cNvCxnSpPr>
          <p:nvPr/>
        </p:nvCxnSpPr>
        <p:spPr>
          <a:xfrm>
            <a:off x="9786270" y="4722391"/>
            <a:ext cx="401067" cy="12700"/>
          </a:xfrm>
          <a:prstGeom prst="line">
            <a:avLst/>
          </a:prstGeom>
        </p:spPr>
        <p:style>
          <a:lnRef idx="2">
            <a:schemeClr val="accent5"/>
          </a:lnRef>
          <a:fillRef idx="0">
            <a:schemeClr val="accent5"/>
          </a:fillRef>
          <a:effectRef idx="1">
            <a:schemeClr val="accent5"/>
          </a:effectRef>
          <a:fontRef idx="minor">
            <a:schemeClr val="tx1"/>
          </a:fontRef>
        </p:style>
      </p:cxnSp>
      <p:sp>
        <p:nvSpPr>
          <p:cNvPr id="16" name="矩形 15">
            <a:extLst>
              <a:ext uri="{FF2B5EF4-FFF2-40B4-BE49-F238E27FC236}">
                <a16:creationId xmlns:a16="http://schemas.microsoft.com/office/drawing/2014/main" id="{9C6BF0DC-AFDE-44C2-92CB-9D8B2590AB00}"/>
              </a:ext>
            </a:extLst>
          </p:cNvPr>
          <p:cNvSpPr/>
          <p:nvPr/>
        </p:nvSpPr>
        <p:spPr>
          <a:xfrm>
            <a:off x="10203788" y="2798486"/>
            <a:ext cx="677108" cy="3526960"/>
          </a:xfrm>
          <a:prstGeom prst="rect">
            <a:avLst/>
          </a:prstGeom>
        </p:spPr>
        <p:style>
          <a:lnRef idx="0">
            <a:schemeClr val="accent5"/>
          </a:lnRef>
          <a:fillRef idx="3">
            <a:schemeClr val="accent5"/>
          </a:fillRef>
          <a:effectRef idx="3">
            <a:schemeClr val="accent5"/>
          </a:effectRef>
          <a:fontRef idx="minor">
            <a:schemeClr val="lt1"/>
          </a:fontRef>
        </p:style>
        <p:txBody>
          <a:bodyPr vert="eaVert" wrap="square">
            <a:spAutoFit/>
          </a:bodyPr>
          <a:lstStyle/>
          <a:p>
            <a:pPr lvl="0" algn="ctr"/>
            <a:r>
              <a:rPr lang="zh-CN" altLang="en-US" sz="3200" b="1" dirty="0">
                <a:solidFill>
                  <a:schemeClr val="bg1"/>
                </a:solidFill>
              </a:rPr>
              <a:t>中华文明的新整合</a:t>
            </a:r>
            <a:endParaRPr lang="en-US" altLang="zh-CN" sz="3200" b="1" dirty="0">
              <a:solidFill>
                <a:schemeClr val="bg1"/>
              </a:solidFill>
            </a:endParaRPr>
          </a:p>
        </p:txBody>
      </p:sp>
      <p:sp>
        <p:nvSpPr>
          <p:cNvPr id="17" name="矩形 16">
            <a:extLst>
              <a:ext uri="{FF2B5EF4-FFF2-40B4-BE49-F238E27FC236}">
                <a16:creationId xmlns:a16="http://schemas.microsoft.com/office/drawing/2014/main" id="{6801E584-3D08-4E61-A082-E19E4D478215}"/>
              </a:ext>
            </a:extLst>
          </p:cNvPr>
          <p:cNvSpPr/>
          <p:nvPr/>
        </p:nvSpPr>
        <p:spPr>
          <a:xfrm>
            <a:off x="585557" y="2805582"/>
            <a:ext cx="5941966" cy="1576944"/>
          </a:xfrm>
          <a:prstGeom prst="rect">
            <a:avLst/>
          </a:prstGeom>
          <a:noFill/>
          <a:ln w="57150">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18" name="矩形 17">
            <a:extLst>
              <a:ext uri="{FF2B5EF4-FFF2-40B4-BE49-F238E27FC236}">
                <a16:creationId xmlns:a16="http://schemas.microsoft.com/office/drawing/2014/main" id="{663A0FAE-E7E1-46CA-9A75-5D4FBFB285AD}"/>
              </a:ext>
            </a:extLst>
          </p:cNvPr>
          <p:cNvSpPr/>
          <p:nvPr/>
        </p:nvSpPr>
        <p:spPr>
          <a:xfrm>
            <a:off x="559394" y="5278273"/>
            <a:ext cx="5941966" cy="678560"/>
          </a:xfrm>
          <a:prstGeom prst="rect">
            <a:avLst/>
          </a:prstGeom>
          <a:noFill/>
          <a:ln w="57150">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p>
        </p:txBody>
      </p:sp>
      <p:sp>
        <p:nvSpPr>
          <p:cNvPr id="19" name="矩形 18">
            <a:extLst>
              <a:ext uri="{FF2B5EF4-FFF2-40B4-BE49-F238E27FC236}">
                <a16:creationId xmlns:a16="http://schemas.microsoft.com/office/drawing/2014/main" id="{2BCBBA88-2FE7-44C9-B021-BBB21381DC2B}"/>
              </a:ext>
            </a:extLst>
          </p:cNvPr>
          <p:cNvSpPr/>
          <p:nvPr/>
        </p:nvSpPr>
        <p:spPr>
          <a:xfrm>
            <a:off x="7020688" y="5332208"/>
            <a:ext cx="2339102" cy="830997"/>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lvl="0"/>
            <a:r>
              <a:rPr lang="zh-CN" altLang="en-US" sz="2400" dirty="0"/>
              <a:t>城市文化繁荣与</a:t>
            </a:r>
            <a:endParaRPr lang="en-US" altLang="zh-CN" sz="2400" dirty="0"/>
          </a:p>
          <a:p>
            <a:pPr lvl="0"/>
            <a:r>
              <a:rPr lang="zh-CN" altLang="en-US" sz="2400" dirty="0"/>
              <a:t>文化重心的下移</a:t>
            </a:r>
            <a:endParaRPr lang="en-US" altLang="zh-CN" sz="2400" dirty="0"/>
          </a:p>
        </p:txBody>
      </p:sp>
      <p:sp>
        <p:nvSpPr>
          <p:cNvPr id="20" name="矩形 19">
            <a:extLst>
              <a:ext uri="{FF2B5EF4-FFF2-40B4-BE49-F238E27FC236}">
                <a16:creationId xmlns:a16="http://schemas.microsoft.com/office/drawing/2014/main" id="{4E8087A0-89A2-445A-A737-99DF15EDFBF8}"/>
              </a:ext>
            </a:extLst>
          </p:cNvPr>
          <p:cNvSpPr/>
          <p:nvPr/>
        </p:nvSpPr>
        <p:spPr>
          <a:xfrm>
            <a:off x="559394" y="1450901"/>
            <a:ext cx="2954655" cy="461665"/>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pPr lvl="0"/>
            <a:r>
              <a:rPr lang="zh-CN" altLang="en-US" sz="2400" dirty="0"/>
              <a:t>分析单元内知识结构</a:t>
            </a:r>
            <a:endParaRPr lang="en-US" altLang="zh-CN" sz="2400" dirty="0"/>
          </a:p>
        </p:txBody>
      </p:sp>
      <p:sp>
        <p:nvSpPr>
          <p:cNvPr id="21" name="矩形 20">
            <a:extLst>
              <a:ext uri="{FF2B5EF4-FFF2-40B4-BE49-F238E27FC236}">
                <a16:creationId xmlns:a16="http://schemas.microsoft.com/office/drawing/2014/main" id="{BEBE3581-8BB1-478B-BE86-0EF9003560E2}"/>
              </a:ext>
            </a:extLst>
          </p:cNvPr>
          <p:cNvSpPr/>
          <p:nvPr/>
        </p:nvSpPr>
        <p:spPr>
          <a:xfrm>
            <a:off x="7801114" y="374585"/>
            <a:ext cx="4360385" cy="2308324"/>
          </a:xfrm>
          <a:prstGeom prst="rect">
            <a:avLst/>
          </a:prstGeom>
          <a:solidFill>
            <a:schemeClr val="bg1"/>
          </a:solidFill>
        </p:spPr>
        <p:style>
          <a:lnRef idx="1">
            <a:schemeClr val="accent4"/>
          </a:lnRef>
          <a:fillRef idx="2">
            <a:schemeClr val="accent4"/>
          </a:fillRef>
          <a:effectRef idx="1">
            <a:schemeClr val="accent4"/>
          </a:effectRef>
          <a:fontRef idx="minor">
            <a:schemeClr val="dk1"/>
          </a:fontRef>
        </p:style>
        <p:txBody>
          <a:bodyPr wrap="square">
            <a:spAutoFit/>
          </a:bodyPr>
          <a:lstStyle/>
          <a:p>
            <a:pPr lvl="0"/>
            <a:r>
              <a:rPr lang="zh-CN" altLang="en-US" sz="2400" dirty="0"/>
              <a:t>初高中的本单元主题都可定为</a:t>
            </a:r>
            <a:endParaRPr lang="en-US" altLang="zh-CN" sz="2400" dirty="0"/>
          </a:p>
          <a:p>
            <a:pPr lvl="0"/>
            <a:r>
              <a:rPr lang="zh-CN" altLang="en-US" sz="2400" dirty="0"/>
              <a:t>“中华文明的新整合”。初高教学层次的区别可以依据初中与高中课程标准的内容标准与学业要求、学业质量要求等制定教学目标。</a:t>
            </a:r>
            <a:endParaRPr lang="en-US" altLang="zh-CN" sz="2400" dirty="0"/>
          </a:p>
        </p:txBody>
      </p:sp>
      <p:sp>
        <p:nvSpPr>
          <p:cNvPr id="22" name="矩形 21">
            <a:extLst>
              <a:ext uri="{FF2B5EF4-FFF2-40B4-BE49-F238E27FC236}">
                <a16:creationId xmlns:a16="http://schemas.microsoft.com/office/drawing/2014/main" id="{1E1DFA0A-967C-427E-87CE-2B01711FCA21}"/>
              </a:ext>
            </a:extLst>
          </p:cNvPr>
          <p:cNvSpPr/>
          <p:nvPr/>
        </p:nvSpPr>
        <p:spPr>
          <a:xfrm>
            <a:off x="137826" y="741766"/>
            <a:ext cx="7571303" cy="584775"/>
          </a:xfrm>
          <a:prstGeom prst="rect">
            <a:avLst/>
          </a:prstGeom>
        </p:spPr>
        <p:txBody>
          <a:bodyPr wrap="none">
            <a:spAutoFit/>
          </a:bodyPr>
          <a:lstStyle/>
          <a:p>
            <a:r>
              <a:rPr lang="zh-CN" altLang="en-US" sz="3200" dirty="0">
                <a:latin typeface="+mn-ea"/>
              </a:rPr>
              <a:t>四、分析教材、整合</a:t>
            </a:r>
            <a:r>
              <a:rPr lang="zh-CN" altLang="zh-CN" sz="3200" dirty="0">
                <a:latin typeface="+mn-ea"/>
              </a:rPr>
              <a:t>单元</a:t>
            </a:r>
            <a:r>
              <a:rPr lang="zh-CN" altLang="en-US" sz="3200" dirty="0">
                <a:latin typeface="+mn-ea"/>
              </a:rPr>
              <a:t>内容使其结构化</a:t>
            </a:r>
            <a:endParaRPr lang="zh-CN" altLang="en-US" sz="3200" dirty="0"/>
          </a:p>
        </p:txBody>
      </p:sp>
    </p:spTree>
    <p:extLst>
      <p:ext uri="{BB962C8B-B14F-4D97-AF65-F5344CB8AC3E}">
        <p14:creationId xmlns:p14="http://schemas.microsoft.com/office/powerpoint/2010/main" val="380973983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AC66E52C-E2AA-4859-B71F-9CA1AE774E4A}"/>
              </a:ext>
            </a:extLst>
          </p:cNvPr>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18</a:t>
            </a:fld>
            <a:endParaRPr lang="en-US">
              <a:solidFill>
                <a:prstClr val="black">
                  <a:tint val="75000"/>
                </a:prstClr>
              </a:solidFill>
            </a:endParaRPr>
          </a:p>
        </p:txBody>
      </p:sp>
      <p:pic>
        <p:nvPicPr>
          <p:cNvPr id="5" name="图片 4">
            <a:extLst>
              <a:ext uri="{FF2B5EF4-FFF2-40B4-BE49-F238E27FC236}">
                <a16:creationId xmlns:a16="http://schemas.microsoft.com/office/drawing/2014/main" id="{EBD955DC-D386-4D05-9AEF-0E4382BFA3E4}"/>
              </a:ext>
            </a:extLst>
          </p:cNvPr>
          <p:cNvPicPr>
            <a:picLocks noChangeAspect="1"/>
          </p:cNvPicPr>
          <p:nvPr/>
        </p:nvPicPr>
        <p:blipFill>
          <a:blip r:embed="rId2"/>
          <a:stretch>
            <a:fillRect/>
          </a:stretch>
        </p:blipFill>
        <p:spPr>
          <a:xfrm>
            <a:off x="1051736" y="1837128"/>
            <a:ext cx="4600575" cy="2581275"/>
          </a:xfrm>
          <a:prstGeom prst="rect">
            <a:avLst/>
          </a:prstGeom>
        </p:spPr>
      </p:pic>
      <p:pic>
        <p:nvPicPr>
          <p:cNvPr id="6" name="图片 5">
            <a:extLst>
              <a:ext uri="{FF2B5EF4-FFF2-40B4-BE49-F238E27FC236}">
                <a16:creationId xmlns:a16="http://schemas.microsoft.com/office/drawing/2014/main" id="{8E274740-1E13-4ACB-945C-1B5C21A78CA1}"/>
              </a:ext>
            </a:extLst>
          </p:cNvPr>
          <p:cNvPicPr>
            <a:picLocks noChangeAspect="1"/>
          </p:cNvPicPr>
          <p:nvPr/>
        </p:nvPicPr>
        <p:blipFill>
          <a:blip r:embed="rId3"/>
          <a:stretch>
            <a:fillRect/>
          </a:stretch>
        </p:blipFill>
        <p:spPr>
          <a:xfrm>
            <a:off x="1628629" y="4059491"/>
            <a:ext cx="4457700" cy="2390775"/>
          </a:xfrm>
          <a:prstGeom prst="rect">
            <a:avLst/>
          </a:prstGeom>
        </p:spPr>
      </p:pic>
      <p:sp>
        <p:nvSpPr>
          <p:cNvPr id="7" name="矩形 6">
            <a:extLst>
              <a:ext uri="{FF2B5EF4-FFF2-40B4-BE49-F238E27FC236}">
                <a16:creationId xmlns:a16="http://schemas.microsoft.com/office/drawing/2014/main" id="{E63327ED-D942-41D1-BEE6-353AFCC6A4E8}"/>
              </a:ext>
            </a:extLst>
          </p:cNvPr>
          <p:cNvSpPr/>
          <p:nvPr/>
        </p:nvSpPr>
        <p:spPr>
          <a:xfrm>
            <a:off x="3174527" y="933761"/>
            <a:ext cx="7571303" cy="584775"/>
          </a:xfrm>
          <a:prstGeom prst="rect">
            <a:avLst/>
          </a:prstGeom>
        </p:spPr>
        <p:txBody>
          <a:bodyPr wrap="none">
            <a:spAutoFit/>
          </a:bodyPr>
          <a:lstStyle/>
          <a:p>
            <a:r>
              <a:rPr lang="zh-CN" altLang="en-US" sz="3200" dirty="0">
                <a:latin typeface="+mn-ea"/>
              </a:rPr>
              <a:t>四、分析教材、整合</a:t>
            </a:r>
            <a:r>
              <a:rPr lang="zh-CN" altLang="zh-CN" sz="3200" dirty="0">
                <a:latin typeface="+mn-ea"/>
              </a:rPr>
              <a:t>单元</a:t>
            </a:r>
            <a:r>
              <a:rPr lang="zh-CN" altLang="en-US" sz="3200" dirty="0">
                <a:latin typeface="+mn-ea"/>
              </a:rPr>
              <a:t>内容使其结构化</a:t>
            </a:r>
            <a:endParaRPr lang="zh-CN" altLang="en-US" sz="3200" dirty="0"/>
          </a:p>
        </p:txBody>
      </p:sp>
      <p:sp>
        <p:nvSpPr>
          <p:cNvPr id="8" name="文本框 7">
            <a:extLst>
              <a:ext uri="{FF2B5EF4-FFF2-40B4-BE49-F238E27FC236}">
                <a16:creationId xmlns:a16="http://schemas.microsoft.com/office/drawing/2014/main" id="{32E45B1F-821A-46AF-BDF7-290C1FB5AC54}"/>
              </a:ext>
            </a:extLst>
          </p:cNvPr>
          <p:cNvSpPr txBox="1"/>
          <p:nvPr/>
        </p:nvSpPr>
        <p:spPr>
          <a:xfrm>
            <a:off x="6086329" y="2257325"/>
            <a:ext cx="5404005" cy="3785652"/>
          </a:xfrm>
          <a:prstGeom prst="rect">
            <a:avLst/>
          </a:prstGeom>
          <a:noFill/>
          <a:ln w="9525">
            <a:solidFill>
              <a:schemeClr val="tx1"/>
            </a:solidFill>
          </a:ln>
        </p:spPr>
        <p:txBody>
          <a:bodyPr wrap="square" rtlCol="0">
            <a:spAutoFit/>
          </a:bodyPr>
          <a:lstStyle/>
          <a:p>
            <a:pPr algn="just"/>
            <a:r>
              <a:rPr lang="zh-CN" altLang="en-US" sz="2400" dirty="0">
                <a:latin typeface="黑体" panose="02010609060101010101" pitchFamily="49" charset="-122"/>
                <a:ea typeface="黑体" panose="02010609060101010101" pitchFamily="49" charset="-122"/>
              </a:rPr>
              <a:t>可以对</a:t>
            </a:r>
            <a:r>
              <a:rPr lang="zh-CN" altLang="en-US" sz="2400" b="1" dirty="0">
                <a:solidFill>
                  <a:srgbClr val="FF0000"/>
                </a:solidFill>
                <a:latin typeface="黑体" panose="02010609060101010101" pitchFamily="49" charset="-122"/>
                <a:ea typeface="黑体" panose="02010609060101010101" pitchFamily="49" charset="-122"/>
              </a:rPr>
              <a:t>课文的标题</a:t>
            </a:r>
            <a:r>
              <a:rPr lang="zh-CN" altLang="en-US" sz="2400" dirty="0">
                <a:latin typeface="黑体" panose="02010609060101010101" pitchFamily="49" charset="-122"/>
                <a:ea typeface="黑体" panose="02010609060101010101" pitchFamily="49" charset="-122"/>
              </a:rPr>
              <a:t>进行灵魂的拷问</a:t>
            </a:r>
            <a:endParaRPr lang="en-US" altLang="zh-CN" sz="2400" dirty="0">
              <a:latin typeface="黑体" panose="02010609060101010101" pitchFamily="49" charset="-122"/>
              <a:ea typeface="黑体" panose="02010609060101010101" pitchFamily="49" charset="-122"/>
            </a:endParaRPr>
          </a:p>
          <a:p>
            <a:pPr algn="just"/>
            <a:r>
              <a:rPr lang="en-US" altLang="zh-CN" sz="2400" dirty="0">
                <a:latin typeface="黑体" panose="02010609060101010101" pitchFamily="49" charset="-122"/>
                <a:ea typeface="黑体" panose="02010609060101010101" pitchFamily="49" charset="-122"/>
              </a:rPr>
              <a:t>1.</a:t>
            </a:r>
            <a:r>
              <a:rPr lang="zh-CN" altLang="en-US" sz="2400" dirty="0">
                <a:latin typeface="黑体" panose="02010609060101010101" pitchFamily="49" charset="-122"/>
                <a:ea typeface="黑体" panose="02010609060101010101" pitchFamily="49" charset="-122"/>
              </a:rPr>
              <a:t>课标对这课的要求是什么？</a:t>
            </a:r>
            <a:endParaRPr lang="en-US" altLang="zh-CN" sz="2400" dirty="0">
              <a:latin typeface="黑体" panose="02010609060101010101" pitchFamily="49" charset="-122"/>
              <a:ea typeface="黑体" panose="02010609060101010101" pitchFamily="49" charset="-122"/>
            </a:endParaRPr>
          </a:p>
          <a:p>
            <a:pPr algn="just"/>
            <a:r>
              <a:rPr lang="en-US" altLang="zh-CN" sz="2400" dirty="0">
                <a:latin typeface="黑体" panose="02010609060101010101" pitchFamily="49" charset="-122"/>
                <a:ea typeface="黑体" panose="02010609060101010101" pitchFamily="49" charset="-122"/>
              </a:rPr>
              <a:t>2.</a:t>
            </a:r>
            <a:r>
              <a:rPr lang="zh-CN" altLang="en-US" sz="2400" dirty="0">
                <a:latin typeface="黑体" panose="02010609060101010101" pitchFamily="49" charset="-122"/>
                <a:ea typeface="黑体" panose="02010609060101010101" pitchFamily="49" charset="-122"/>
              </a:rPr>
              <a:t>采取什么方式进行统治？</a:t>
            </a:r>
            <a:endParaRPr lang="en-US" altLang="zh-CN" sz="2400" dirty="0">
              <a:latin typeface="黑体" panose="02010609060101010101" pitchFamily="49" charset="-122"/>
              <a:ea typeface="黑体" panose="02010609060101010101" pitchFamily="49" charset="-122"/>
            </a:endParaRPr>
          </a:p>
          <a:p>
            <a:pPr algn="just"/>
            <a:r>
              <a:rPr lang="zh-CN" altLang="en-US" sz="2400" dirty="0">
                <a:solidFill>
                  <a:srgbClr val="FF0000"/>
                </a:solidFill>
                <a:latin typeface="黑体" panose="02010609060101010101" pitchFamily="49" charset="-122"/>
                <a:ea typeface="黑体" panose="02010609060101010101" pitchFamily="49" charset="-122"/>
              </a:rPr>
              <a:t>（二元制）</a:t>
            </a:r>
            <a:endParaRPr lang="en-US" altLang="zh-CN" sz="2400" dirty="0">
              <a:solidFill>
                <a:srgbClr val="FF0000"/>
              </a:solidFill>
              <a:latin typeface="黑体" panose="02010609060101010101" pitchFamily="49" charset="-122"/>
              <a:ea typeface="黑体" panose="02010609060101010101" pitchFamily="49" charset="-122"/>
            </a:endParaRPr>
          </a:p>
          <a:p>
            <a:pPr algn="just"/>
            <a:r>
              <a:rPr lang="en-US" altLang="zh-CN" sz="2400" dirty="0">
                <a:latin typeface="黑体" panose="02010609060101010101" pitchFamily="49" charset="-122"/>
                <a:ea typeface="黑体" panose="02010609060101010101" pitchFamily="49" charset="-122"/>
              </a:rPr>
              <a:t>3.</a:t>
            </a:r>
            <a:r>
              <a:rPr lang="zh-CN" altLang="en-US" sz="2400" dirty="0">
                <a:latin typeface="黑体" panose="02010609060101010101" pitchFamily="49" charset="-122"/>
                <a:ea typeface="黑体" panose="02010609060101010101" pitchFamily="49" charset="-122"/>
              </a:rPr>
              <a:t>为什么要这样的统治模式？</a:t>
            </a:r>
            <a:endParaRPr lang="en-US" altLang="zh-CN" sz="2400" dirty="0">
              <a:latin typeface="黑体" panose="02010609060101010101" pitchFamily="49" charset="-122"/>
              <a:ea typeface="黑体" panose="02010609060101010101" pitchFamily="49" charset="-122"/>
            </a:endParaRPr>
          </a:p>
          <a:p>
            <a:pPr algn="just"/>
            <a:r>
              <a:rPr lang="en-US" altLang="zh-CN" sz="2400" dirty="0">
                <a:latin typeface="黑体" panose="02010609060101010101" pitchFamily="49" charset="-122"/>
                <a:ea typeface="黑体" panose="02010609060101010101" pitchFamily="49" charset="-122"/>
              </a:rPr>
              <a:t>4.</a:t>
            </a:r>
            <a:r>
              <a:rPr lang="zh-CN" altLang="en-US" sz="2400" dirty="0">
                <a:latin typeface="黑体" panose="02010609060101010101" pitchFamily="49" charset="-122"/>
                <a:ea typeface="黑体" panose="02010609060101010101" pitchFamily="49" charset="-122"/>
              </a:rPr>
              <a:t>采取这样的统治模式的效果是什么？</a:t>
            </a:r>
            <a:endParaRPr lang="en-US" altLang="zh-CN" sz="2400" dirty="0">
              <a:latin typeface="黑体" panose="02010609060101010101" pitchFamily="49" charset="-122"/>
              <a:ea typeface="黑体" panose="02010609060101010101" pitchFamily="49" charset="-122"/>
            </a:endParaRPr>
          </a:p>
          <a:p>
            <a:pPr algn="just"/>
            <a:r>
              <a:rPr lang="en-US" altLang="zh-CN" sz="2400" dirty="0">
                <a:latin typeface="黑体" panose="02010609060101010101" pitchFamily="49" charset="-122"/>
                <a:ea typeface="黑体" panose="02010609060101010101" pitchFamily="49" charset="-122"/>
              </a:rPr>
              <a:t>5.</a:t>
            </a:r>
            <a:r>
              <a:rPr lang="zh-CN" altLang="en-US" sz="2400" dirty="0">
                <a:latin typeface="黑体" panose="02010609060101010101" pitchFamily="49" charset="-122"/>
                <a:ea typeface="黑体" panose="02010609060101010101" pitchFamily="49" charset="-122"/>
              </a:rPr>
              <a:t>本节课与其他少数民族政权相比有什么历史贡献？</a:t>
            </a:r>
            <a:endParaRPr lang="en-US" altLang="zh-CN" sz="2400" dirty="0">
              <a:latin typeface="黑体" panose="02010609060101010101" pitchFamily="49" charset="-122"/>
              <a:ea typeface="黑体" panose="02010609060101010101" pitchFamily="49" charset="-122"/>
            </a:endParaRPr>
          </a:p>
          <a:p>
            <a:pPr algn="just"/>
            <a:r>
              <a:rPr lang="en-US" altLang="zh-CN" sz="2400" dirty="0">
                <a:latin typeface="黑体" panose="02010609060101010101" pitchFamily="49" charset="-122"/>
                <a:ea typeface="黑体" panose="02010609060101010101" pitchFamily="49" charset="-122"/>
              </a:rPr>
              <a:t>6.</a:t>
            </a:r>
            <a:r>
              <a:rPr lang="zh-CN" altLang="en-US" sz="2400" dirty="0">
                <a:latin typeface="黑体" panose="02010609060101010101" pitchFamily="49" charset="-122"/>
                <a:ea typeface="黑体" panose="02010609060101010101" pitchFamily="49" charset="-122"/>
              </a:rPr>
              <a:t>本节课通过什么角度让学生认识其历史贡献？</a:t>
            </a:r>
            <a:endParaRPr lang="en-US" altLang="zh-CN" sz="2400" dirty="0">
              <a:latin typeface="黑体" panose="02010609060101010101" pitchFamily="49" charset="-122"/>
              <a:ea typeface="黑体" panose="02010609060101010101" pitchFamily="49" charset="-122"/>
            </a:endParaRPr>
          </a:p>
        </p:txBody>
      </p:sp>
      <p:sp>
        <p:nvSpPr>
          <p:cNvPr id="9" name="矩形 8">
            <a:extLst>
              <a:ext uri="{FF2B5EF4-FFF2-40B4-BE49-F238E27FC236}">
                <a16:creationId xmlns:a16="http://schemas.microsoft.com/office/drawing/2014/main" id="{4D181022-2B3A-4CB7-BF2E-DEB66E2A96EA}"/>
              </a:ext>
            </a:extLst>
          </p:cNvPr>
          <p:cNvSpPr/>
          <p:nvPr/>
        </p:nvSpPr>
        <p:spPr>
          <a:xfrm>
            <a:off x="1051736" y="2619316"/>
            <a:ext cx="615553" cy="810478"/>
          </a:xfrm>
          <a:prstGeom prst="rect">
            <a:avLst/>
          </a:prstGeom>
        </p:spPr>
        <p:style>
          <a:lnRef idx="1">
            <a:schemeClr val="accent4"/>
          </a:lnRef>
          <a:fillRef idx="2">
            <a:schemeClr val="accent4"/>
          </a:fillRef>
          <a:effectRef idx="1">
            <a:schemeClr val="accent4"/>
          </a:effectRef>
          <a:fontRef idx="minor">
            <a:schemeClr val="dk1"/>
          </a:fontRef>
        </p:style>
        <p:txBody>
          <a:bodyPr vert="eaVert" wrap="none">
            <a:spAutoFit/>
          </a:bodyPr>
          <a:lstStyle/>
          <a:p>
            <a:pPr lvl="0"/>
            <a:r>
              <a:rPr lang="zh-CN" altLang="en-US" sz="2800" dirty="0"/>
              <a:t>初中</a:t>
            </a:r>
            <a:endParaRPr lang="en-US" altLang="zh-CN" sz="2800" dirty="0"/>
          </a:p>
        </p:txBody>
      </p:sp>
      <p:sp>
        <p:nvSpPr>
          <p:cNvPr id="10" name="矩形 9">
            <a:extLst>
              <a:ext uri="{FF2B5EF4-FFF2-40B4-BE49-F238E27FC236}">
                <a16:creationId xmlns:a16="http://schemas.microsoft.com/office/drawing/2014/main" id="{7BE4167D-FEEB-448D-84A9-B27A8C467278}"/>
              </a:ext>
            </a:extLst>
          </p:cNvPr>
          <p:cNvSpPr/>
          <p:nvPr/>
        </p:nvSpPr>
        <p:spPr>
          <a:xfrm>
            <a:off x="1051736" y="4782589"/>
            <a:ext cx="615553" cy="810478"/>
          </a:xfrm>
          <a:prstGeom prst="rect">
            <a:avLst/>
          </a:prstGeom>
        </p:spPr>
        <p:style>
          <a:lnRef idx="1">
            <a:schemeClr val="accent4"/>
          </a:lnRef>
          <a:fillRef idx="2">
            <a:schemeClr val="accent4"/>
          </a:fillRef>
          <a:effectRef idx="1">
            <a:schemeClr val="accent4"/>
          </a:effectRef>
          <a:fontRef idx="minor">
            <a:schemeClr val="dk1"/>
          </a:fontRef>
        </p:style>
        <p:txBody>
          <a:bodyPr vert="eaVert" wrap="none">
            <a:spAutoFit/>
          </a:bodyPr>
          <a:lstStyle/>
          <a:p>
            <a:pPr lvl="0"/>
            <a:r>
              <a:rPr lang="zh-CN" altLang="en-US" sz="2800" dirty="0"/>
              <a:t>高中</a:t>
            </a:r>
            <a:endParaRPr lang="en-US" altLang="zh-CN" sz="2800" dirty="0"/>
          </a:p>
        </p:txBody>
      </p:sp>
      <p:sp>
        <p:nvSpPr>
          <p:cNvPr id="11" name="矩形 10">
            <a:extLst>
              <a:ext uri="{FF2B5EF4-FFF2-40B4-BE49-F238E27FC236}">
                <a16:creationId xmlns:a16="http://schemas.microsoft.com/office/drawing/2014/main" id="{7C3A6259-D105-47B1-B193-92DB8868FBE6}"/>
              </a:ext>
            </a:extLst>
          </p:cNvPr>
          <p:cNvSpPr/>
          <p:nvPr/>
        </p:nvSpPr>
        <p:spPr>
          <a:xfrm>
            <a:off x="237471" y="1606296"/>
            <a:ext cx="2646878" cy="461665"/>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pPr lvl="0"/>
            <a:r>
              <a:rPr lang="zh-CN" altLang="en-US" sz="2400" dirty="0"/>
              <a:t>分析课的知识结构</a:t>
            </a:r>
            <a:endParaRPr lang="en-US" altLang="zh-CN" sz="2400" dirty="0"/>
          </a:p>
        </p:txBody>
      </p:sp>
      <p:cxnSp>
        <p:nvCxnSpPr>
          <p:cNvPr id="3" name="直接连接符 2">
            <a:extLst>
              <a:ext uri="{FF2B5EF4-FFF2-40B4-BE49-F238E27FC236}">
                <a16:creationId xmlns:a16="http://schemas.microsoft.com/office/drawing/2014/main" id="{69B32553-8F77-47FB-B361-9F1082F0C812}"/>
              </a:ext>
            </a:extLst>
          </p:cNvPr>
          <p:cNvCxnSpPr>
            <a:cxnSpLocks/>
          </p:cNvCxnSpPr>
          <p:nvPr/>
        </p:nvCxnSpPr>
        <p:spPr>
          <a:xfrm>
            <a:off x="-165370" y="4250987"/>
            <a:ext cx="6251699"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1494358187"/>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708565AF-B413-4AFF-9AEF-860A5A3CCA84}"/>
              </a:ext>
            </a:extLst>
          </p:cNvPr>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19</a:t>
            </a:fld>
            <a:endParaRPr lang="en-US">
              <a:solidFill>
                <a:prstClr val="black">
                  <a:tint val="75000"/>
                </a:prstClr>
              </a:solidFill>
            </a:endParaRPr>
          </a:p>
        </p:txBody>
      </p:sp>
      <p:pic>
        <p:nvPicPr>
          <p:cNvPr id="5" name="图片 4">
            <a:extLst>
              <a:ext uri="{FF2B5EF4-FFF2-40B4-BE49-F238E27FC236}">
                <a16:creationId xmlns:a16="http://schemas.microsoft.com/office/drawing/2014/main" id="{865ADF6F-37AB-40A1-BCEC-0F25E8B54CDD}"/>
              </a:ext>
            </a:extLst>
          </p:cNvPr>
          <p:cNvPicPr>
            <a:picLocks noChangeAspect="1"/>
          </p:cNvPicPr>
          <p:nvPr/>
        </p:nvPicPr>
        <p:blipFill>
          <a:blip r:embed="rId2"/>
          <a:stretch>
            <a:fillRect/>
          </a:stretch>
        </p:blipFill>
        <p:spPr>
          <a:xfrm>
            <a:off x="212740" y="1675089"/>
            <a:ext cx="6553992" cy="2162175"/>
          </a:xfrm>
          <a:prstGeom prst="rect">
            <a:avLst/>
          </a:prstGeom>
        </p:spPr>
      </p:pic>
      <p:cxnSp>
        <p:nvCxnSpPr>
          <p:cNvPr id="7" name="直接连接符 6">
            <a:extLst>
              <a:ext uri="{FF2B5EF4-FFF2-40B4-BE49-F238E27FC236}">
                <a16:creationId xmlns:a16="http://schemas.microsoft.com/office/drawing/2014/main" id="{5FFBDB22-8A72-4603-ABE9-6F90D36233D5}"/>
              </a:ext>
            </a:extLst>
          </p:cNvPr>
          <p:cNvCxnSpPr>
            <a:cxnSpLocks/>
          </p:cNvCxnSpPr>
          <p:nvPr/>
        </p:nvCxnSpPr>
        <p:spPr>
          <a:xfrm>
            <a:off x="469913" y="3255445"/>
            <a:ext cx="6191775" cy="0"/>
          </a:xfrm>
          <a:prstGeom prst="line">
            <a:avLst/>
          </a:prstGeom>
        </p:spPr>
        <p:style>
          <a:lnRef idx="2">
            <a:schemeClr val="dk1"/>
          </a:lnRef>
          <a:fillRef idx="0">
            <a:schemeClr val="dk1"/>
          </a:fillRef>
          <a:effectRef idx="1">
            <a:schemeClr val="dk1"/>
          </a:effectRef>
          <a:fontRef idx="minor">
            <a:schemeClr val="tx1"/>
          </a:fontRef>
        </p:style>
      </p:cxnSp>
      <p:cxnSp>
        <p:nvCxnSpPr>
          <p:cNvPr id="9" name="直接连接符 8">
            <a:extLst>
              <a:ext uri="{FF2B5EF4-FFF2-40B4-BE49-F238E27FC236}">
                <a16:creationId xmlns:a16="http://schemas.microsoft.com/office/drawing/2014/main" id="{0AEA2DC7-A05F-4273-8EAF-B1C634F19AAA}"/>
              </a:ext>
            </a:extLst>
          </p:cNvPr>
          <p:cNvCxnSpPr>
            <a:cxnSpLocks/>
          </p:cNvCxnSpPr>
          <p:nvPr/>
        </p:nvCxnSpPr>
        <p:spPr>
          <a:xfrm>
            <a:off x="469913" y="3674545"/>
            <a:ext cx="4067969" cy="0"/>
          </a:xfrm>
          <a:prstGeom prst="line">
            <a:avLst/>
          </a:prstGeom>
        </p:spPr>
        <p:style>
          <a:lnRef idx="2">
            <a:schemeClr val="dk1"/>
          </a:lnRef>
          <a:fillRef idx="0">
            <a:schemeClr val="dk1"/>
          </a:fillRef>
          <a:effectRef idx="1">
            <a:schemeClr val="dk1"/>
          </a:effectRef>
          <a:fontRef idx="minor">
            <a:schemeClr val="tx1"/>
          </a:fontRef>
        </p:style>
      </p:cxnSp>
      <p:sp>
        <p:nvSpPr>
          <p:cNvPr id="11" name="文本框 10">
            <a:extLst>
              <a:ext uri="{FF2B5EF4-FFF2-40B4-BE49-F238E27FC236}">
                <a16:creationId xmlns:a16="http://schemas.microsoft.com/office/drawing/2014/main" id="{8F250D11-559A-44B5-B627-D922FE9FEE20}"/>
              </a:ext>
            </a:extLst>
          </p:cNvPr>
          <p:cNvSpPr txBox="1"/>
          <p:nvPr/>
        </p:nvSpPr>
        <p:spPr>
          <a:xfrm>
            <a:off x="7171531" y="1278902"/>
            <a:ext cx="4541260" cy="4893647"/>
          </a:xfrm>
          <a:prstGeom prst="rect">
            <a:avLst/>
          </a:prstGeom>
          <a:noFill/>
          <a:ln w="9525">
            <a:solidFill>
              <a:schemeClr val="tx1"/>
            </a:solidFill>
          </a:ln>
        </p:spPr>
        <p:txBody>
          <a:bodyPr wrap="square" rtlCol="0">
            <a:spAutoFit/>
          </a:bodyPr>
          <a:lstStyle/>
          <a:p>
            <a:pPr algn="just"/>
            <a:r>
              <a:rPr lang="zh-CN" altLang="en-US" sz="2400" dirty="0">
                <a:latin typeface="黑体" panose="02010609060101010101" pitchFamily="49" charset="-122"/>
                <a:ea typeface="黑体" panose="02010609060101010101" pitchFamily="49" charset="-122"/>
              </a:rPr>
              <a:t>教材是“点”“线”结合，课文大字具体历史事实体现了“点”，单元标题和课文标题体现了“线”。</a:t>
            </a:r>
            <a:r>
              <a:rPr lang="zh-CN" altLang="en-US" sz="2400" b="1" dirty="0">
                <a:solidFill>
                  <a:srgbClr val="FF0000"/>
                </a:solidFill>
                <a:latin typeface="黑体" panose="02010609060101010101" pitchFamily="49" charset="-122"/>
                <a:ea typeface="黑体" panose="02010609060101010101" pitchFamily="49" charset="-122"/>
              </a:rPr>
              <a:t>教材的辅助栏</a:t>
            </a:r>
            <a:r>
              <a:rPr lang="zh-CN" altLang="en-US" sz="2400" dirty="0">
                <a:latin typeface="黑体" panose="02010609060101010101" pitchFamily="49" charset="-122"/>
                <a:ea typeface="黑体" panose="02010609060101010101" pitchFamily="49" charset="-122"/>
              </a:rPr>
              <a:t>，图片等提供了层层递进的问题链，有助于学生理解线性时间的“历史过程”。可以利用这些来服务单元（课）教学主题，培养学生的核心素养。</a:t>
            </a:r>
            <a:endParaRPr lang="en-US" altLang="zh-CN" sz="2400" dirty="0">
              <a:latin typeface="黑体" panose="02010609060101010101" pitchFamily="49" charset="-122"/>
              <a:ea typeface="黑体" panose="02010609060101010101" pitchFamily="49" charset="-122"/>
            </a:endParaRPr>
          </a:p>
          <a:p>
            <a:pPr algn="just"/>
            <a:r>
              <a:rPr lang="en-US" altLang="zh-CN" sz="2400" dirty="0">
                <a:latin typeface="黑体" panose="02010609060101010101" pitchFamily="49" charset="-122"/>
                <a:ea typeface="黑体" panose="02010609060101010101" pitchFamily="49" charset="-122"/>
              </a:rPr>
              <a:t>1.</a:t>
            </a:r>
            <a:r>
              <a:rPr lang="zh-CN" altLang="en-US" sz="2400" dirty="0">
                <a:latin typeface="黑体" panose="02010609060101010101" pitchFamily="49" charset="-122"/>
                <a:ea typeface="黑体" panose="02010609060101010101" pitchFamily="49" charset="-122"/>
              </a:rPr>
              <a:t>元朝的疆域十分辽阔，提示了元朝的统治的时空背景</a:t>
            </a:r>
            <a:endParaRPr lang="en-US" altLang="zh-CN" sz="2400" dirty="0">
              <a:latin typeface="黑体" panose="02010609060101010101" pitchFamily="49" charset="-122"/>
              <a:ea typeface="黑体" panose="02010609060101010101" pitchFamily="49" charset="-122"/>
            </a:endParaRPr>
          </a:p>
          <a:p>
            <a:pPr algn="just"/>
            <a:r>
              <a:rPr lang="en-US" altLang="zh-CN" sz="2400" dirty="0">
                <a:latin typeface="黑体" panose="02010609060101010101" pitchFamily="49" charset="-122"/>
                <a:ea typeface="黑体" panose="02010609060101010101" pitchFamily="49" charset="-122"/>
              </a:rPr>
              <a:t>2.</a:t>
            </a:r>
            <a:r>
              <a:rPr lang="zh-CN" altLang="en-US" sz="2400" dirty="0">
                <a:latin typeface="黑体" panose="02010609060101010101" pitchFamily="49" charset="-122"/>
                <a:ea typeface="黑体" panose="02010609060101010101" pitchFamily="49" charset="-122"/>
              </a:rPr>
              <a:t>建树和发展，蕴含着比较，发展、延续与变迁的历史思维</a:t>
            </a:r>
            <a:endParaRPr lang="en-US" altLang="zh-CN" sz="2400" dirty="0">
              <a:latin typeface="黑体" panose="02010609060101010101" pitchFamily="49" charset="-122"/>
              <a:ea typeface="黑体" panose="02010609060101010101" pitchFamily="49" charset="-122"/>
            </a:endParaRPr>
          </a:p>
        </p:txBody>
      </p:sp>
      <p:pic>
        <p:nvPicPr>
          <p:cNvPr id="12" name="图片 11">
            <a:extLst>
              <a:ext uri="{FF2B5EF4-FFF2-40B4-BE49-F238E27FC236}">
                <a16:creationId xmlns:a16="http://schemas.microsoft.com/office/drawing/2014/main" id="{1D38909A-EDB3-4B6A-8B30-933003684D38}"/>
              </a:ext>
            </a:extLst>
          </p:cNvPr>
          <p:cNvPicPr>
            <a:picLocks noChangeAspect="1"/>
          </p:cNvPicPr>
          <p:nvPr/>
        </p:nvPicPr>
        <p:blipFill>
          <a:blip r:embed="rId3"/>
          <a:stretch>
            <a:fillRect/>
          </a:stretch>
        </p:blipFill>
        <p:spPr>
          <a:xfrm>
            <a:off x="571103" y="4077586"/>
            <a:ext cx="3848100" cy="2571750"/>
          </a:xfrm>
          <a:prstGeom prst="rect">
            <a:avLst/>
          </a:prstGeom>
        </p:spPr>
      </p:pic>
      <p:pic>
        <p:nvPicPr>
          <p:cNvPr id="13" name="图片 12">
            <a:extLst>
              <a:ext uri="{FF2B5EF4-FFF2-40B4-BE49-F238E27FC236}">
                <a16:creationId xmlns:a16="http://schemas.microsoft.com/office/drawing/2014/main" id="{C7EB77E3-55A5-4563-85B0-DBD9E0CEA0DF}"/>
              </a:ext>
            </a:extLst>
          </p:cNvPr>
          <p:cNvPicPr>
            <a:picLocks noChangeAspect="1"/>
          </p:cNvPicPr>
          <p:nvPr/>
        </p:nvPicPr>
        <p:blipFill>
          <a:blip r:embed="rId4"/>
          <a:stretch>
            <a:fillRect/>
          </a:stretch>
        </p:blipFill>
        <p:spPr>
          <a:xfrm>
            <a:off x="4369015" y="3622051"/>
            <a:ext cx="2686050" cy="3200400"/>
          </a:xfrm>
          <a:prstGeom prst="rect">
            <a:avLst/>
          </a:prstGeom>
        </p:spPr>
      </p:pic>
      <p:cxnSp>
        <p:nvCxnSpPr>
          <p:cNvPr id="10" name="直接连接符 9">
            <a:extLst>
              <a:ext uri="{FF2B5EF4-FFF2-40B4-BE49-F238E27FC236}">
                <a16:creationId xmlns:a16="http://schemas.microsoft.com/office/drawing/2014/main" id="{75B9EDD8-45A6-4C79-A04B-D7585A2EAE33}"/>
              </a:ext>
            </a:extLst>
          </p:cNvPr>
          <p:cNvCxnSpPr>
            <a:cxnSpLocks/>
          </p:cNvCxnSpPr>
          <p:nvPr/>
        </p:nvCxnSpPr>
        <p:spPr>
          <a:xfrm>
            <a:off x="4819882" y="2831845"/>
            <a:ext cx="1841806" cy="0"/>
          </a:xfrm>
          <a:prstGeom prst="line">
            <a:avLst/>
          </a:prstGeom>
        </p:spPr>
        <p:style>
          <a:lnRef idx="2">
            <a:schemeClr val="dk1"/>
          </a:lnRef>
          <a:fillRef idx="0">
            <a:schemeClr val="dk1"/>
          </a:fillRef>
          <a:effectRef idx="1">
            <a:schemeClr val="dk1"/>
          </a:effectRef>
          <a:fontRef idx="minor">
            <a:schemeClr val="tx1"/>
          </a:fontRef>
        </p:style>
      </p:cxnSp>
      <p:cxnSp>
        <p:nvCxnSpPr>
          <p:cNvPr id="14" name="直接连接符 13">
            <a:extLst>
              <a:ext uri="{FF2B5EF4-FFF2-40B4-BE49-F238E27FC236}">
                <a16:creationId xmlns:a16="http://schemas.microsoft.com/office/drawing/2014/main" id="{8271C767-DE0A-450A-8487-DFB6D5D57473}"/>
              </a:ext>
            </a:extLst>
          </p:cNvPr>
          <p:cNvCxnSpPr>
            <a:cxnSpLocks/>
          </p:cNvCxnSpPr>
          <p:nvPr/>
        </p:nvCxnSpPr>
        <p:spPr>
          <a:xfrm>
            <a:off x="5171784" y="2365045"/>
            <a:ext cx="1489904" cy="0"/>
          </a:xfrm>
          <a:prstGeom prst="line">
            <a:avLst/>
          </a:prstGeom>
        </p:spPr>
        <p:style>
          <a:lnRef idx="2">
            <a:schemeClr val="dk1"/>
          </a:lnRef>
          <a:fillRef idx="0">
            <a:schemeClr val="dk1"/>
          </a:fillRef>
          <a:effectRef idx="1">
            <a:schemeClr val="dk1"/>
          </a:effectRef>
          <a:fontRef idx="minor">
            <a:schemeClr val="tx1"/>
          </a:fontRef>
        </p:style>
      </p:cxnSp>
      <p:sp>
        <p:nvSpPr>
          <p:cNvPr id="15" name="矩形 14">
            <a:extLst>
              <a:ext uri="{FF2B5EF4-FFF2-40B4-BE49-F238E27FC236}">
                <a16:creationId xmlns:a16="http://schemas.microsoft.com/office/drawing/2014/main" id="{BD460305-4771-49E3-A2A1-39AEAF8620F3}"/>
              </a:ext>
            </a:extLst>
          </p:cNvPr>
          <p:cNvSpPr/>
          <p:nvPr/>
        </p:nvSpPr>
        <p:spPr>
          <a:xfrm>
            <a:off x="2587375" y="701836"/>
            <a:ext cx="7571303" cy="584775"/>
          </a:xfrm>
          <a:prstGeom prst="rect">
            <a:avLst/>
          </a:prstGeom>
        </p:spPr>
        <p:txBody>
          <a:bodyPr wrap="none">
            <a:spAutoFit/>
          </a:bodyPr>
          <a:lstStyle/>
          <a:p>
            <a:r>
              <a:rPr lang="zh-CN" altLang="en-US" sz="3200" dirty="0">
                <a:latin typeface="+mn-ea"/>
              </a:rPr>
              <a:t>四、分析教材、整合教材内容使其结构化</a:t>
            </a:r>
            <a:endParaRPr lang="zh-CN" altLang="en-US" sz="3200" dirty="0"/>
          </a:p>
        </p:txBody>
      </p:sp>
      <p:sp>
        <p:nvSpPr>
          <p:cNvPr id="16" name="矩形 15">
            <a:extLst>
              <a:ext uri="{FF2B5EF4-FFF2-40B4-BE49-F238E27FC236}">
                <a16:creationId xmlns:a16="http://schemas.microsoft.com/office/drawing/2014/main" id="{30E00F40-EF9E-4087-9D90-5D53AE5D0B7C}"/>
              </a:ext>
            </a:extLst>
          </p:cNvPr>
          <p:cNvSpPr/>
          <p:nvPr/>
        </p:nvSpPr>
        <p:spPr>
          <a:xfrm>
            <a:off x="571103" y="1339105"/>
            <a:ext cx="2646878" cy="461665"/>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pPr lvl="0"/>
            <a:r>
              <a:rPr lang="zh-CN" altLang="en-US" sz="2400" dirty="0"/>
              <a:t>分析课的知识结构</a:t>
            </a:r>
            <a:endParaRPr lang="en-US" altLang="zh-CN" sz="2400" dirty="0"/>
          </a:p>
        </p:txBody>
      </p:sp>
    </p:spTree>
    <p:extLst>
      <p:ext uri="{BB962C8B-B14F-4D97-AF65-F5344CB8AC3E}">
        <p14:creationId xmlns:p14="http://schemas.microsoft.com/office/powerpoint/2010/main" val="110392414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74A58A8D-C510-4125-A19F-F2470CD27B92}"/>
              </a:ext>
            </a:extLst>
          </p:cNvPr>
          <p:cNvSpPr/>
          <p:nvPr/>
        </p:nvSpPr>
        <p:spPr>
          <a:xfrm>
            <a:off x="4156213" y="929872"/>
            <a:ext cx="3877985" cy="584775"/>
          </a:xfrm>
          <a:prstGeom prst="rect">
            <a:avLst/>
          </a:prstGeom>
        </p:spPr>
        <p:txBody>
          <a:bodyPr wrap="none">
            <a:spAutoFit/>
          </a:bodyPr>
          <a:lstStyle/>
          <a:p>
            <a:r>
              <a:rPr lang="zh-CN" altLang="en-US" sz="3200" dirty="0">
                <a:latin typeface="+mn-ea"/>
              </a:rPr>
              <a:t>一、什么是</a:t>
            </a:r>
            <a:r>
              <a:rPr lang="zh-CN" altLang="zh-CN" sz="3200" dirty="0">
                <a:latin typeface="+mn-ea"/>
              </a:rPr>
              <a:t>单元教学</a:t>
            </a:r>
            <a:endParaRPr lang="zh-CN" altLang="en-US" sz="3200" dirty="0"/>
          </a:p>
        </p:txBody>
      </p:sp>
      <p:graphicFrame>
        <p:nvGraphicFramePr>
          <p:cNvPr id="5" name="图示 4">
            <a:extLst>
              <a:ext uri="{FF2B5EF4-FFF2-40B4-BE49-F238E27FC236}">
                <a16:creationId xmlns:a16="http://schemas.microsoft.com/office/drawing/2014/main" id="{14029F6C-1298-49DF-9832-7B7264882E74}"/>
              </a:ext>
            </a:extLst>
          </p:cNvPr>
          <p:cNvGraphicFramePr/>
          <p:nvPr>
            <p:extLst>
              <p:ext uri="{D42A27DB-BD31-4B8C-83A1-F6EECF244321}">
                <p14:modId xmlns:p14="http://schemas.microsoft.com/office/powerpoint/2010/main" val="3424713936"/>
              </p:ext>
            </p:extLst>
          </p:nvPr>
        </p:nvGraphicFramePr>
        <p:xfrm>
          <a:off x="4063471" y="720813"/>
          <a:ext cx="8126942" cy="541796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矩形 5">
            <a:extLst>
              <a:ext uri="{FF2B5EF4-FFF2-40B4-BE49-F238E27FC236}">
                <a16:creationId xmlns:a16="http://schemas.microsoft.com/office/drawing/2014/main" id="{7E1E4069-87D1-4959-A9A1-BCABA7BE08F1}"/>
              </a:ext>
            </a:extLst>
          </p:cNvPr>
          <p:cNvSpPr/>
          <p:nvPr/>
        </p:nvSpPr>
        <p:spPr>
          <a:xfrm>
            <a:off x="283612" y="1438249"/>
            <a:ext cx="3589669" cy="4401205"/>
          </a:xfrm>
          <a:prstGeom prst="rect">
            <a:avLst/>
          </a:prstGeom>
          <a:ln>
            <a:solidFill>
              <a:schemeClr val="tx1"/>
            </a:solidFill>
          </a:ln>
        </p:spPr>
        <p:txBody>
          <a:bodyPr wrap="square">
            <a:spAutoFit/>
          </a:bodyPr>
          <a:lstStyle/>
          <a:p>
            <a:pPr algn="just"/>
            <a:r>
              <a:rPr lang="zh-CN" altLang="en-US" sz="2800" dirty="0">
                <a:latin typeface="+mn-ea"/>
              </a:rPr>
              <a:t>李月琴老师：</a:t>
            </a:r>
            <a:endParaRPr lang="en-US" altLang="zh-CN" sz="2800" dirty="0">
              <a:latin typeface="+mn-ea"/>
            </a:endParaRPr>
          </a:p>
          <a:p>
            <a:pPr algn="just"/>
            <a:r>
              <a:rPr lang="zh-CN" altLang="zh-CN" sz="2800" dirty="0">
                <a:latin typeface="+mn-ea"/>
              </a:rPr>
              <a:t>单元教学是</a:t>
            </a:r>
            <a:r>
              <a:rPr lang="zh-CN" altLang="en-US" sz="2800" dirty="0">
                <a:latin typeface="+mn-ea"/>
              </a:rPr>
              <a:t>指在</a:t>
            </a:r>
            <a:r>
              <a:rPr lang="zh-CN" altLang="zh-CN" sz="2800" dirty="0">
                <a:solidFill>
                  <a:srgbClr val="FF0000"/>
                </a:solidFill>
                <a:latin typeface="+mn-ea"/>
              </a:rPr>
              <a:t>依据课程标准</a:t>
            </a:r>
            <a:r>
              <a:rPr lang="zh-CN" altLang="en-US" sz="2800" dirty="0">
                <a:solidFill>
                  <a:srgbClr val="FF0000"/>
                </a:solidFill>
                <a:latin typeface="+mn-ea"/>
              </a:rPr>
              <a:t>、历史教材</a:t>
            </a:r>
            <a:r>
              <a:rPr lang="zh-CN" altLang="en-US" sz="2800" dirty="0">
                <a:latin typeface="+mn-ea"/>
              </a:rPr>
              <a:t>以</a:t>
            </a:r>
            <a:r>
              <a:rPr lang="zh-CN" altLang="zh-CN" sz="2800" dirty="0">
                <a:solidFill>
                  <a:srgbClr val="FF0000"/>
                </a:solidFill>
                <a:latin typeface="+mn-ea"/>
              </a:rPr>
              <a:t>主题、专题</a:t>
            </a:r>
            <a:r>
              <a:rPr lang="zh-CN" altLang="zh-CN" sz="2800" dirty="0">
                <a:latin typeface="+mn-ea"/>
              </a:rPr>
              <a:t>等</a:t>
            </a:r>
            <a:r>
              <a:rPr lang="zh-CN" altLang="en-US" sz="2800" dirty="0">
                <a:latin typeface="+mn-ea"/>
              </a:rPr>
              <a:t>形式的</a:t>
            </a:r>
            <a:r>
              <a:rPr lang="zh-CN" altLang="zh-CN" sz="2800" dirty="0">
                <a:latin typeface="+mn-ea"/>
              </a:rPr>
              <a:t>学习单位</a:t>
            </a:r>
            <a:r>
              <a:rPr lang="zh-CN" altLang="en-US" sz="2800" dirty="0">
                <a:latin typeface="+mn-ea"/>
              </a:rPr>
              <a:t>中，淬炼单元和单课内容主旨，围绕主旨确定目标，并在</a:t>
            </a:r>
            <a:r>
              <a:rPr lang="zh-CN" altLang="zh-CN" sz="2800" dirty="0">
                <a:solidFill>
                  <a:srgbClr val="FF0000"/>
                </a:solidFill>
                <a:latin typeface="+mn-ea"/>
              </a:rPr>
              <a:t>教学目标指向</a:t>
            </a:r>
            <a:r>
              <a:rPr lang="zh-CN" altLang="zh-CN" sz="2800" dirty="0">
                <a:latin typeface="+mn-ea"/>
              </a:rPr>
              <a:t>下,通过典型教学资源的选择与运用</a:t>
            </a:r>
            <a:endParaRPr lang="zh-CN" altLang="en-US" sz="2800" dirty="0"/>
          </a:p>
        </p:txBody>
      </p:sp>
      <p:sp>
        <p:nvSpPr>
          <p:cNvPr id="7" name="矩形 6">
            <a:extLst>
              <a:ext uri="{FF2B5EF4-FFF2-40B4-BE49-F238E27FC236}">
                <a16:creationId xmlns:a16="http://schemas.microsoft.com/office/drawing/2014/main" id="{379C2AE8-1792-42B8-A87E-728E7ED372F2}"/>
              </a:ext>
            </a:extLst>
          </p:cNvPr>
          <p:cNvSpPr/>
          <p:nvPr/>
        </p:nvSpPr>
        <p:spPr>
          <a:xfrm>
            <a:off x="283612" y="5929716"/>
            <a:ext cx="6109365" cy="523220"/>
          </a:xfrm>
          <a:prstGeom prst="rect">
            <a:avLst/>
          </a:prstGeom>
        </p:spPr>
        <p:txBody>
          <a:bodyPr wrap="none">
            <a:spAutoFit/>
          </a:bodyPr>
          <a:lstStyle/>
          <a:p>
            <a:r>
              <a:rPr lang="zh-CN" altLang="en-US" sz="2800" dirty="0">
                <a:solidFill>
                  <a:srgbClr val="FF0000"/>
                </a:solidFill>
                <a:latin typeface="+mn-ea"/>
              </a:rPr>
              <a:t>形成结构化的历史知识</a:t>
            </a:r>
            <a:r>
              <a:rPr lang="zh-CN" altLang="en-US" sz="2800" dirty="0">
                <a:latin typeface="+mn-ea"/>
              </a:rPr>
              <a:t>的</a:t>
            </a:r>
            <a:r>
              <a:rPr lang="zh-CN" altLang="zh-CN" sz="2800" dirty="0">
                <a:latin typeface="+mn-ea"/>
              </a:rPr>
              <a:t>教学活动。</a:t>
            </a:r>
            <a:r>
              <a:rPr lang="zh-CN" altLang="en-US" sz="2800" dirty="0">
                <a:latin typeface="+mn-ea"/>
                <a:cs typeface="+mn-ea"/>
                <a:sym typeface="+mn-lt"/>
              </a:rPr>
              <a:t> </a:t>
            </a:r>
            <a:endParaRPr lang="zh-CN" altLang="en-US" sz="2800" dirty="0"/>
          </a:p>
        </p:txBody>
      </p:sp>
    </p:spTree>
    <p:extLst>
      <p:ext uri="{BB962C8B-B14F-4D97-AF65-F5344CB8AC3E}">
        <p14:creationId xmlns:p14="http://schemas.microsoft.com/office/powerpoint/2010/main" val="315239544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CB701B01-BAF0-4ABA-80BC-AD311711E8DE}"/>
              </a:ext>
            </a:extLst>
          </p:cNvPr>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20</a:t>
            </a:fld>
            <a:endParaRPr lang="en-US">
              <a:solidFill>
                <a:prstClr val="black">
                  <a:tint val="75000"/>
                </a:prstClr>
              </a:solidFill>
            </a:endParaRPr>
          </a:p>
        </p:txBody>
      </p:sp>
      <p:pic>
        <p:nvPicPr>
          <p:cNvPr id="5" name="图片 4">
            <a:extLst>
              <a:ext uri="{FF2B5EF4-FFF2-40B4-BE49-F238E27FC236}">
                <a16:creationId xmlns:a16="http://schemas.microsoft.com/office/drawing/2014/main" id="{CA6679C1-C98B-4199-8AA3-365E7E175D70}"/>
              </a:ext>
            </a:extLst>
          </p:cNvPr>
          <p:cNvPicPr>
            <a:picLocks noChangeAspect="1"/>
          </p:cNvPicPr>
          <p:nvPr/>
        </p:nvPicPr>
        <p:blipFill>
          <a:blip r:embed="rId2"/>
          <a:stretch>
            <a:fillRect/>
          </a:stretch>
        </p:blipFill>
        <p:spPr>
          <a:xfrm>
            <a:off x="595955" y="2433599"/>
            <a:ext cx="4705947" cy="3245187"/>
          </a:xfrm>
          <a:prstGeom prst="rect">
            <a:avLst/>
          </a:prstGeom>
        </p:spPr>
      </p:pic>
      <p:graphicFrame>
        <p:nvGraphicFramePr>
          <p:cNvPr id="6" name="图示 5">
            <a:extLst>
              <a:ext uri="{FF2B5EF4-FFF2-40B4-BE49-F238E27FC236}">
                <a16:creationId xmlns:a16="http://schemas.microsoft.com/office/drawing/2014/main" id="{D0D9B79E-D2DD-49B6-A912-A97C72AEB264}"/>
              </a:ext>
            </a:extLst>
          </p:cNvPr>
          <p:cNvGraphicFramePr/>
          <p:nvPr>
            <p:extLst>
              <p:ext uri="{D42A27DB-BD31-4B8C-83A1-F6EECF244321}">
                <p14:modId xmlns:p14="http://schemas.microsoft.com/office/powerpoint/2010/main" val="503868202"/>
              </p:ext>
            </p:extLst>
          </p:nvPr>
        </p:nvGraphicFramePr>
        <p:xfrm>
          <a:off x="5800006" y="1575793"/>
          <a:ext cx="5532794" cy="4960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文本框 6">
            <a:extLst>
              <a:ext uri="{FF2B5EF4-FFF2-40B4-BE49-F238E27FC236}">
                <a16:creationId xmlns:a16="http://schemas.microsoft.com/office/drawing/2014/main" id="{785464D2-C1A1-4950-9D14-E611679AEE20}"/>
              </a:ext>
            </a:extLst>
          </p:cNvPr>
          <p:cNvSpPr txBox="1"/>
          <p:nvPr/>
        </p:nvSpPr>
        <p:spPr>
          <a:xfrm>
            <a:off x="250092" y="1575793"/>
            <a:ext cx="4353170" cy="830997"/>
          </a:xfrm>
          <a:prstGeom prst="rect">
            <a:avLst/>
          </a:prstGeom>
          <a:noFill/>
          <a:ln w="9525">
            <a:noFill/>
          </a:ln>
        </p:spPr>
        <p:txBody>
          <a:bodyPr wrap="square" rtlCol="0">
            <a:spAutoFit/>
          </a:bodyPr>
          <a:lstStyle/>
          <a:p>
            <a:r>
              <a:rPr lang="zh-CN" altLang="en-US" sz="2400" b="1" dirty="0">
                <a:solidFill>
                  <a:srgbClr val="FF0000"/>
                </a:solidFill>
                <a:latin typeface="黑体" panose="02010609060101010101" pitchFamily="49" charset="-122"/>
                <a:ea typeface="黑体" panose="02010609060101010101" pitchFamily="49" charset="-122"/>
              </a:rPr>
              <a:t>根据正文大字内容结构进行内容的结构化调整；元朝的统治</a:t>
            </a:r>
          </a:p>
        </p:txBody>
      </p:sp>
      <p:sp>
        <p:nvSpPr>
          <p:cNvPr id="8" name="箭头: 右 7">
            <a:extLst>
              <a:ext uri="{FF2B5EF4-FFF2-40B4-BE49-F238E27FC236}">
                <a16:creationId xmlns:a16="http://schemas.microsoft.com/office/drawing/2014/main" id="{E0997DE3-78CE-4E9C-B36E-5F28F827B777}"/>
              </a:ext>
            </a:extLst>
          </p:cNvPr>
          <p:cNvSpPr/>
          <p:nvPr/>
        </p:nvSpPr>
        <p:spPr>
          <a:xfrm>
            <a:off x="4547417" y="1602905"/>
            <a:ext cx="978408" cy="484632"/>
          </a:xfrm>
          <a:prstGeom prst="rightArrow">
            <a:avLst/>
          </a:prstGeom>
        </p:spPr>
        <p:style>
          <a:lnRef idx="0">
            <a:schemeClr val="accent4"/>
          </a:lnRef>
          <a:fillRef idx="3">
            <a:schemeClr val="accent4"/>
          </a:fillRef>
          <a:effectRef idx="3">
            <a:schemeClr val="accent4"/>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dirty="0">
              <a:ln w="22225">
                <a:solidFill>
                  <a:schemeClr val="accent2"/>
                </a:solidFill>
                <a:prstDash val="solid"/>
              </a:ln>
              <a:solidFill>
                <a:schemeClr val="accent2">
                  <a:lumMod val="40000"/>
                  <a:lumOff val="60000"/>
                </a:schemeClr>
              </a:solidFill>
            </a:endParaRPr>
          </a:p>
        </p:txBody>
      </p:sp>
      <p:sp>
        <p:nvSpPr>
          <p:cNvPr id="9" name="矩形 8">
            <a:extLst>
              <a:ext uri="{FF2B5EF4-FFF2-40B4-BE49-F238E27FC236}">
                <a16:creationId xmlns:a16="http://schemas.microsoft.com/office/drawing/2014/main" id="{0743560C-CBC6-404F-A213-4BA814BCA739}"/>
              </a:ext>
            </a:extLst>
          </p:cNvPr>
          <p:cNvSpPr/>
          <p:nvPr/>
        </p:nvSpPr>
        <p:spPr>
          <a:xfrm>
            <a:off x="3518635" y="761674"/>
            <a:ext cx="7571303" cy="584775"/>
          </a:xfrm>
          <a:prstGeom prst="rect">
            <a:avLst/>
          </a:prstGeom>
        </p:spPr>
        <p:txBody>
          <a:bodyPr wrap="none">
            <a:spAutoFit/>
          </a:bodyPr>
          <a:lstStyle/>
          <a:p>
            <a:r>
              <a:rPr lang="zh-CN" altLang="en-US" sz="3200" dirty="0">
                <a:latin typeface="+mn-ea"/>
              </a:rPr>
              <a:t>四、分析教材、整合</a:t>
            </a:r>
            <a:r>
              <a:rPr lang="zh-CN" altLang="zh-CN" sz="3200" dirty="0">
                <a:latin typeface="+mn-ea"/>
              </a:rPr>
              <a:t>单元</a:t>
            </a:r>
            <a:r>
              <a:rPr lang="zh-CN" altLang="en-US" sz="3200" dirty="0">
                <a:latin typeface="+mn-ea"/>
              </a:rPr>
              <a:t>内容使其结构化</a:t>
            </a:r>
            <a:endParaRPr lang="zh-CN" altLang="en-US" sz="3200" dirty="0"/>
          </a:p>
        </p:txBody>
      </p:sp>
      <p:sp>
        <p:nvSpPr>
          <p:cNvPr id="2" name="标注: 弯曲线形 1">
            <a:extLst>
              <a:ext uri="{FF2B5EF4-FFF2-40B4-BE49-F238E27FC236}">
                <a16:creationId xmlns:a16="http://schemas.microsoft.com/office/drawing/2014/main" id="{B4CCDF28-1777-4A47-A071-7D88BBED7F6D}"/>
              </a:ext>
            </a:extLst>
          </p:cNvPr>
          <p:cNvSpPr/>
          <p:nvPr/>
        </p:nvSpPr>
        <p:spPr>
          <a:xfrm>
            <a:off x="2948928" y="2498074"/>
            <a:ext cx="2302715" cy="1749926"/>
          </a:xfrm>
          <a:prstGeom prst="borderCallout2">
            <a:avLst>
              <a:gd name="adj1" fmla="val 368"/>
              <a:gd name="adj2" fmla="val -1246"/>
              <a:gd name="adj3" fmla="val 18750"/>
              <a:gd name="adj4" fmla="val -16667"/>
              <a:gd name="adj5" fmla="val -26484"/>
              <a:gd name="adj6" fmla="val 1215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标注: 弯曲线形 12">
            <a:extLst>
              <a:ext uri="{FF2B5EF4-FFF2-40B4-BE49-F238E27FC236}">
                <a16:creationId xmlns:a16="http://schemas.microsoft.com/office/drawing/2014/main" id="{F43D9BB3-5EE2-4C64-AD13-A0EBCB9E7CE5}"/>
              </a:ext>
            </a:extLst>
          </p:cNvPr>
          <p:cNvSpPr/>
          <p:nvPr/>
        </p:nvSpPr>
        <p:spPr>
          <a:xfrm>
            <a:off x="595955" y="4248001"/>
            <a:ext cx="4655688" cy="1641600"/>
          </a:xfrm>
          <a:prstGeom prst="borderCallout2">
            <a:avLst>
              <a:gd name="adj1" fmla="val 18452"/>
              <a:gd name="adj2" fmla="val 104787"/>
              <a:gd name="adj3" fmla="val 269"/>
              <a:gd name="adj4" fmla="val 100073"/>
              <a:gd name="adj5" fmla="val 43826"/>
              <a:gd name="adj6" fmla="val 112003"/>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035416F8-35CE-4FC2-9313-EC4C43FF7427}"/>
              </a:ext>
            </a:extLst>
          </p:cNvPr>
          <p:cNvSpPr/>
          <p:nvPr/>
        </p:nvSpPr>
        <p:spPr>
          <a:xfrm>
            <a:off x="595955" y="951714"/>
            <a:ext cx="2646878" cy="461665"/>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pPr lvl="0"/>
            <a:r>
              <a:rPr lang="zh-CN" altLang="en-US" sz="2400" dirty="0"/>
              <a:t>分析课的知识结构</a:t>
            </a:r>
            <a:endParaRPr lang="en-US" altLang="zh-CN" sz="2400" dirty="0"/>
          </a:p>
        </p:txBody>
      </p:sp>
    </p:spTree>
    <p:extLst>
      <p:ext uri="{BB962C8B-B14F-4D97-AF65-F5344CB8AC3E}">
        <p14:creationId xmlns:p14="http://schemas.microsoft.com/office/powerpoint/2010/main" val="3598914641"/>
      </p:ext>
    </p:extLst>
  </p:cSld>
  <p:clrMapOvr>
    <a:masterClrMapping/>
  </p:clrMapOvr>
  <p:transition spd="slow">
    <p:wheel spokes="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E40134-4CFC-451A-BCED-864B8B8859AF}"/>
              </a:ext>
            </a:extLst>
          </p:cNvPr>
          <p:cNvSpPr>
            <a:spLocks noGrp="1"/>
          </p:cNvSpPr>
          <p:nvPr>
            <p:ph type="ctrTitle"/>
          </p:nvPr>
        </p:nvSpPr>
        <p:spPr/>
        <p:txBody>
          <a:bodyPr/>
          <a:lstStyle/>
          <a:p>
            <a:endParaRPr lang="zh-CN" altLang="en-US"/>
          </a:p>
        </p:txBody>
      </p:sp>
      <p:sp>
        <p:nvSpPr>
          <p:cNvPr id="4" name="灯片编号占位符 3">
            <a:extLst>
              <a:ext uri="{FF2B5EF4-FFF2-40B4-BE49-F238E27FC236}">
                <a16:creationId xmlns:a16="http://schemas.microsoft.com/office/drawing/2014/main" id="{65C53BE0-9216-4963-BF57-7749817AA616}"/>
              </a:ext>
            </a:extLst>
          </p:cNvPr>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21</a:t>
            </a:fld>
            <a:endParaRPr lang="en-US">
              <a:solidFill>
                <a:prstClr val="black">
                  <a:tint val="75000"/>
                </a:prstClr>
              </a:solidFill>
            </a:endParaRPr>
          </a:p>
        </p:txBody>
      </p:sp>
      <p:graphicFrame>
        <p:nvGraphicFramePr>
          <p:cNvPr id="5" name="表格 4">
            <a:extLst>
              <a:ext uri="{FF2B5EF4-FFF2-40B4-BE49-F238E27FC236}">
                <a16:creationId xmlns:a16="http://schemas.microsoft.com/office/drawing/2014/main" id="{9B088D65-36F8-4BA5-AB8A-EC321118BE5D}"/>
              </a:ext>
            </a:extLst>
          </p:cNvPr>
          <p:cNvGraphicFramePr>
            <a:graphicFrameLocks noGrp="1"/>
          </p:cNvGraphicFramePr>
          <p:nvPr>
            <p:extLst>
              <p:ext uri="{D42A27DB-BD31-4B8C-83A1-F6EECF244321}">
                <p14:modId xmlns:p14="http://schemas.microsoft.com/office/powerpoint/2010/main" val="194874284"/>
              </p:ext>
            </p:extLst>
          </p:nvPr>
        </p:nvGraphicFramePr>
        <p:xfrm>
          <a:off x="379455" y="224476"/>
          <a:ext cx="11699999" cy="6315954"/>
        </p:xfrm>
        <a:graphic>
          <a:graphicData uri="http://schemas.openxmlformats.org/drawingml/2006/table">
            <a:tbl>
              <a:tblPr firstRow="1" bandRow="1">
                <a:tableStyleId>{5C22544A-7EE6-4342-B048-85BDC9FD1C3A}</a:tableStyleId>
              </a:tblPr>
              <a:tblGrid>
                <a:gridCol w="3085762">
                  <a:extLst>
                    <a:ext uri="{9D8B030D-6E8A-4147-A177-3AD203B41FA5}">
                      <a16:colId xmlns:a16="http://schemas.microsoft.com/office/drawing/2014/main" val="1965724553"/>
                    </a:ext>
                  </a:extLst>
                </a:gridCol>
                <a:gridCol w="8614237">
                  <a:extLst>
                    <a:ext uri="{9D8B030D-6E8A-4147-A177-3AD203B41FA5}">
                      <a16:colId xmlns:a16="http://schemas.microsoft.com/office/drawing/2014/main" val="2079471411"/>
                    </a:ext>
                  </a:extLst>
                </a:gridCol>
              </a:tblGrid>
              <a:tr h="701538">
                <a:tc gridSpan="2">
                  <a:txBody>
                    <a:bodyPr/>
                    <a:lstStyle/>
                    <a:p>
                      <a:pPr algn="ctr"/>
                      <a:r>
                        <a:rPr lang="zh-CN" altLang="en-US" sz="2800" dirty="0">
                          <a:latin typeface="+mn-ea"/>
                          <a:ea typeface="+mn-ea"/>
                        </a:rPr>
                        <a:t>五、基于单元（课）的主题化教学备课基本步骤</a:t>
                      </a:r>
                    </a:p>
                  </a:txBody>
                  <a:tcPr/>
                </a:tc>
                <a:tc hMerge="1">
                  <a:txBody>
                    <a:bodyPr/>
                    <a:lstStyle/>
                    <a:p>
                      <a:endParaRPr lang="zh-CN" altLang="en-US" dirty="0"/>
                    </a:p>
                  </a:txBody>
                  <a:tcPr/>
                </a:tc>
                <a:extLst>
                  <a:ext uri="{0D108BD9-81ED-4DB2-BD59-A6C34878D82A}">
                    <a16:rowId xmlns:a16="http://schemas.microsoft.com/office/drawing/2014/main" val="851122259"/>
                  </a:ext>
                </a:extLst>
              </a:tr>
              <a:tr h="701538">
                <a:tc>
                  <a:txBody>
                    <a:bodyPr/>
                    <a:lstStyle/>
                    <a:p>
                      <a:pPr algn="l"/>
                      <a:r>
                        <a:rPr lang="en-US" altLang="zh-CN" sz="2100" b="0" dirty="0">
                          <a:latin typeface="+mn-ea"/>
                          <a:ea typeface="+mn-ea"/>
                        </a:rPr>
                        <a:t>1.</a:t>
                      </a:r>
                      <a:r>
                        <a:rPr lang="zh-CN" altLang="en-US" sz="2100" b="0" dirty="0">
                          <a:latin typeface="+mn-ea"/>
                          <a:ea typeface="+mn-ea"/>
                        </a:rPr>
                        <a:t>确定主题内容</a:t>
                      </a:r>
                    </a:p>
                  </a:txBody>
                  <a:tcPr/>
                </a:tc>
                <a:tc>
                  <a:txBody>
                    <a:bodyPr/>
                    <a:lstStyle/>
                    <a:p>
                      <a:pPr algn="l"/>
                      <a:r>
                        <a:rPr lang="zh-CN" altLang="en-US" sz="2100" b="0" dirty="0">
                          <a:latin typeface="+mn-ea"/>
                          <a:ea typeface="+mn-ea"/>
                        </a:rPr>
                        <a:t>元朝对统一多民族国家的统治与整合，其宝贵的历史经验和历史贡献，</a:t>
                      </a:r>
                      <a:r>
                        <a:rPr lang="zh-CN" altLang="en-US" sz="2100" b="0" dirty="0">
                          <a:solidFill>
                            <a:srgbClr val="FF0000"/>
                          </a:solidFill>
                          <a:latin typeface="+mn-ea"/>
                          <a:ea typeface="+mn-ea"/>
                        </a:rPr>
                        <a:t>促进了“大中国”的形成。（从国家的疆域领土角度）</a:t>
                      </a:r>
                    </a:p>
                  </a:txBody>
                  <a:tcPr/>
                </a:tc>
                <a:extLst>
                  <a:ext uri="{0D108BD9-81ED-4DB2-BD59-A6C34878D82A}">
                    <a16:rowId xmlns:a16="http://schemas.microsoft.com/office/drawing/2014/main" val="648780909"/>
                  </a:ext>
                </a:extLst>
              </a:tr>
              <a:tr h="728748">
                <a:tc>
                  <a:txBody>
                    <a:bodyPr/>
                    <a:lstStyle/>
                    <a:p>
                      <a:pPr algn="l"/>
                      <a:r>
                        <a:rPr lang="en-US" altLang="zh-CN" sz="2100" b="0" dirty="0">
                          <a:solidFill>
                            <a:schemeClr val="tx1"/>
                          </a:solidFill>
                          <a:latin typeface="+mn-ea"/>
                          <a:ea typeface="+mn-ea"/>
                        </a:rPr>
                        <a:t>2.</a:t>
                      </a:r>
                      <a:r>
                        <a:rPr lang="zh-CN" altLang="en-US" sz="2100" b="0" dirty="0">
                          <a:solidFill>
                            <a:schemeClr val="tx1"/>
                          </a:solidFill>
                          <a:latin typeface="+mn-ea"/>
                          <a:ea typeface="+mn-ea"/>
                        </a:rPr>
                        <a:t>学习任务的确定</a:t>
                      </a:r>
                      <a:endParaRPr lang="en-US" altLang="zh-CN" sz="2100" b="0" dirty="0">
                        <a:solidFill>
                          <a:schemeClr val="tx1"/>
                        </a:solidFill>
                        <a:latin typeface="+mn-ea"/>
                        <a:ea typeface="+mn-ea"/>
                      </a:endParaRPr>
                    </a:p>
                    <a:p>
                      <a:pPr algn="l"/>
                      <a:r>
                        <a:rPr lang="zh-CN" altLang="en-US" sz="2100" b="0" dirty="0">
                          <a:solidFill>
                            <a:schemeClr val="tx1"/>
                          </a:solidFill>
                          <a:latin typeface="+mn-ea"/>
                          <a:ea typeface="+mn-ea"/>
                        </a:rPr>
                        <a:t>（基于核心问题形成问题链，设计学习任务驱动）</a:t>
                      </a:r>
                    </a:p>
                  </a:txBody>
                  <a:tcPr/>
                </a:tc>
                <a:tc>
                  <a:txBody>
                    <a:bodyPr/>
                    <a:lstStyle/>
                    <a:p>
                      <a:pPr marL="0" marR="0" lvl="0" indent="0" algn="l" defTabSz="1219200" rtl="0" eaLnBrk="1" fontAlgn="auto" latinLnBrk="0" hangingPunct="1">
                        <a:lnSpc>
                          <a:spcPct val="100000"/>
                        </a:lnSpc>
                        <a:spcBef>
                          <a:spcPts val="0"/>
                        </a:spcBef>
                        <a:spcAft>
                          <a:spcPts val="0"/>
                        </a:spcAft>
                        <a:buClrTx/>
                        <a:buSzTx/>
                        <a:buFontTx/>
                        <a:buNone/>
                        <a:tabLst/>
                        <a:defRPr/>
                      </a:pPr>
                      <a:r>
                        <a:rPr lang="en-US" altLang="zh-CN" sz="2100" b="0" dirty="0">
                          <a:solidFill>
                            <a:schemeClr val="tx1"/>
                          </a:solidFill>
                          <a:latin typeface="+mn-ea"/>
                          <a:ea typeface="+mn-ea"/>
                        </a:rPr>
                        <a:t>1.</a:t>
                      </a:r>
                      <a:r>
                        <a:rPr lang="zh-CN" altLang="en-US" sz="2100" b="0" dirty="0">
                          <a:solidFill>
                            <a:schemeClr val="tx1"/>
                          </a:solidFill>
                          <a:latin typeface="+mn-ea"/>
                          <a:ea typeface="+mn-ea"/>
                        </a:rPr>
                        <a:t>比较唐代前期、元朝的疆域图、元朝疆域有何拓展？</a:t>
                      </a:r>
                      <a:endParaRPr lang="en-US" altLang="zh-CN" sz="2100" b="0" dirty="0">
                        <a:solidFill>
                          <a:schemeClr val="tx1"/>
                        </a:solidFill>
                        <a:latin typeface="+mn-ea"/>
                        <a:ea typeface="+mn-ea"/>
                      </a:endParaRPr>
                    </a:p>
                    <a:p>
                      <a:pPr marL="0" marR="0" lvl="0" indent="0" algn="l" defTabSz="1219200" rtl="0" eaLnBrk="1" fontAlgn="auto" latinLnBrk="0" hangingPunct="1">
                        <a:lnSpc>
                          <a:spcPct val="100000"/>
                        </a:lnSpc>
                        <a:spcBef>
                          <a:spcPts val="0"/>
                        </a:spcBef>
                        <a:spcAft>
                          <a:spcPts val="0"/>
                        </a:spcAft>
                        <a:buClrTx/>
                        <a:buSzTx/>
                        <a:buFontTx/>
                        <a:buNone/>
                        <a:tabLst/>
                        <a:defRPr/>
                      </a:pPr>
                      <a:r>
                        <a:rPr lang="en-US" altLang="zh-CN" sz="2100" b="0" dirty="0">
                          <a:solidFill>
                            <a:srgbClr val="FF0000"/>
                          </a:solidFill>
                          <a:latin typeface="+mn-ea"/>
                          <a:ea typeface="+mn-ea"/>
                        </a:rPr>
                        <a:t>2.</a:t>
                      </a:r>
                      <a:r>
                        <a:rPr lang="zh-CN" altLang="en-US" sz="2100" b="0" dirty="0">
                          <a:solidFill>
                            <a:srgbClr val="FF0000"/>
                          </a:solidFill>
                          <a:latin typeface="+mn-ea"/>
                          <a:ea typeface="+mn-ea"/>
                        </a:rPr>
                        <a:t>元朝如何治理辽阔的疆域？</a:t>
                      </a:r>
                      <a:endParaRPr lang="en-US" altLang="zh-CN" sz="2100" b="0" dirty="0">
                        <a:solidFill>
                          <a:srgbClr val="FF0000"/>
                        </a:solidFill>
                        <a:latin typeface="+mn-ea"/>
                        <a:ea typeface="+mn-ea"/>
                      </a:endParaRPr>
                    </a:p>
                    <a:p>
                      <a:pPr marL="0" marR="0" lvl="0" indent="0" algn="l" defTabSz="1219200" rtl="0" eaLnBrk="1" fontAlgn="auto" latinLnBrk="0" hangingPunct="1">
                        <a:lnSpc>
                          <a:spcPct val="100000"/>
                        </a:lnSpc>
                        <a:spcBef>
                          <a:spcPts val="0"/>
                        </a:spcBef>
                        <a:spcAft>
                          <a:spcPts val="0"/>
                        </a:spcAft>
                        <a:buClrTx/>
                        <a:buSzTx/>
                        <a:buFontTx/>
                        <a:buNone/>
                        <a:tabLst/>
                        <a:defRPr/>
                      </a:pPr>
                      <a:r>
                        <a:rPr lang="en-US" altLang="zh-CN" sz="2100" b="0" dirty="0">
                          <a:solidFill>
                            <a:schemeClr val="tx1"/>
                          </a:solidFill>
                          <a:latin typeface="+mn-ea"/>
                          <a:ea typeface="+mn-ea"/>
                        </a:rPr>
                        <a:t>3.</a:t>
                      </a:r>
                      <a:r>
                        <a:rPr lang="zh-CN" altLang="en-US" sz="2100" b="0" dirty="0">
                          <a:solidFill>
                            <a:schemeClr val="tx1"/>
                          </a:solidFill>
                          <a:latin typeface="+mn-ea"/>
                          <a:ea typeface="+mn-ea"/>
                        </a:rPr>
                        <a:t>行省制的职权特征是什么？影响是什么？</a:t>
                      </a:r>
                      <a:endParaRPr lang="en-US" altLang="zh-CN" sz="2100" b="0" dirty="0">
                        <a:solidFill>
                          <a:schemeClr val="tx1"/>
                        </a:solidFill>
                        <a:latin typeface="+mn-ea"/>
                        <a:ea typeface="+mn-ea"/>
                      </a:endParaRPr>
                    </a:p>
                    <a:p>
                      <a:pPr algn="l">
                        <a:lnSpc>
                          <a:spcPct val="120000"/>
                        </a:lnSpc>
                      </a:pPr>
                      <a:r>
                        <a:rPr lang="en-US" altLang="zh-CN" sz="2100" b="0" kern="1200" dirty="0">
                          <a:solidFill>
                            <a:schemeClr val="tx1"/>
                          </a:solidFill>
                          <a:latin typeface="+mn-ea"/>
                          <a:ea typeface="+mn-ea"/>
                          <a:cs typeface="楷体" panose="02010609060101010101" charset="-122"/>
                        </a:rPr>
                        <a:t>4.</a:t>
                      </a:r>
                      <a:r>
                        <a:rPr lang="zh-CN" altLang="en-US" sz="2100" b="0" kern="1200" dirty="0">
                          <a:solidFill>
                            <a:schemeClr val="tx1"/>
                          </a:solidFill>
                          <a:latin typeface="+mn-ea"/>
                          <a:ea typeface="+mn-ea"/>
                          <a:cs typeface="楷体" panose="02010609060101010101" charset="-122"/>
                        </a:rPr>
                        <a:t>比较唐宋元时期中央到地方的行政机构图，说说他们的共同之处，元朝与他们不同的机构？体现的特征？</a:t>
                      </a:r>
                    </a:p>
                    <a:p>
                      <a:pPr marL="0" marR="0" lvl="0" indent="0" algn="l" defTabSz="1219200" rtl="0" eaLnBrk="1" fontAlgn="auto" latinLnBrk="0" hangingPunct="1">
                        <a:lnSpc>
                          <a:spcPct val="100000"/>
                        </a:lnSpc>
                        <a:spcBef>
                          <a:spcPts val="0"/>
                        </a:spcBef>
                        <a:spcAft>
                          <a:spcPts val="0"/>
                        </a:spcAft>
                        <a:buClrTx/>
                        <a:buSzTx/>
                        <a:buFontTx/>
                        <a:buNone/>
                        <a:tabLst/>
                        <a:defRPr/>
                      </a:pPr>
                      <a:r>
                        <a:rPr lang="en-US" altLang="zh-CN" sz="2100" b="0" dirty="0">
                          <a:solidFill>
                            <a:schemeClr val="tx1"/>
                          </a:solidFill>
                          <a:latin typeface="+mn-ea"/>
                          <a:ea typeface="+mn-ea"/>
                          <a:cs typeface="黑体" panose="02010609060101010101" pitchFamily="49" charset="-122"/>
                        </a:rPr>
                        <a:t>5.</a:t>
                      </a:r>
                      <a:r>
                        <a:rPr lang="zh-CN" altLang="en-US" sz="2100" b="0" dirty="0">
                          <a:solidFill>
                            <a:schemeClr val="tx1"/>
                          </a:solidFill>
                          <a:latin typeface="+mn-ea"/>
                          <a:ea typeface="+mn-ea"/>
                          <a:cs typeface="黑体" panose="02010609060101010101" pitchFamily="49" charset="-122"/>
                        </a:rPr>
                        <a:t>阅读唐朝疆域图，回顾历史，唐朝皇帝处理边疆民族关系的方式有哪些？作用如何？</a:t>
                      </a:r>
                    </a:p>
                    <a:p>
                      <a:pPr marL="0" marR="0" lvl="0" indent="0" algn="l" defTabSz="1219200" rtl="0" eaLnBrk="1" fontAlgn="auto" latinLnBrk="0" hangingPunct="1">
                        <a:lnSpc>
                          <a:spcPct val="100000"/>
                        </a:lnSpc>
                        <a:spcBef>
                          <a:spcPts val="0"/>
                        </a:spcBef>
                        <a:spcAft>
                          <a:spcPts val="0"/>
                        </a:spcAft>
                        <a:buClrTx/>
                        <a:buSzTx/>
                        <a:buFontTx/>
                        <a:buNone/>
                        <a:tabLst/>
                        <a:defRPr/>
                      </a:pPr>
                      <a:r>
                        <a:rPr lang="en-US" altLang="zh-CN" sz="2100" b="0" dirty="0">
                          <a:solidFill>
                            <a:schemeClr val="tx1"/>
                          </a:solidFill>
                          <a:latin typeface="+mn-ea"/>
                          <a:ea typeface="+mn-ea"/>
                          <a:cs typeface="黑体" panose="02010609060101010101" pitchFamily="49" charset="-122"/>
                        </a:rPr>
                        <a:t>6.</a:t>
                      </a:r>
                      <a:r>
                        <a:rPr lang="zh-CN" altLang="en-US" sz="2100" b="0" dirty="0">
                          <a:solidFill>
                            <a:schemeClr val="tx1"/>
                          </a:solidFill>
                          <a:latin typeface="+mn-ea"/>
                          <a:ea typeface="+mn-ea"/>
                          <a:cs typeface="黑体" panose="02010609060101010101" pitchFamily="49" charset="-122"/>
                        </a:rPr>
                        <a:t>元朝为了有效治理治理边疆</a:t>
                      </a:r>
                      <a:r>
                        <a:rPr lang="zh-CN" altLang="en-US" sz="2100" b="0" dirty="0">
                          <a:solidFill>
                            <a:schemeClr val="tx1"/>
                          </a:solidFill>
                          <a:latin typeface="+mn-ea"/>
                          <a:ea typeface="+mn-ea"/>
                          <a:cs typeface="黑体" panose="02010609060101010101" pitchFamily="49" charset="-122"/>
                          <a:sym typeface="+mn-ea"/>
                        </a:rPr>
                        <a:t>这些地区采取了什么方式？有什么历史意义?</a:t>
                      </a:r>
                      <a:endParaRPr lang="zh-CN" altLang="en-US" sz="2100" b="0" dirty="0">
                        <a:solidFill>
                          <a:schemeClr val="tx1"/>
                        </a:solidFill>
                        <a:latin typeface="+mn-ea"/>
                        <a:ea typeface="+mn-ea"/>
                      </a:endParaRPr>
                    </a:p>
                  </a:txBody>
                  <a:tcPr/>
                </a:tc>
                <a:extLst>
                  <a:ext uri="{0D108BD9-81ED-4DB2-BD59-A6C34878D82A}">
                    <a16:rowId xmlns:a16="http://schemas.microsoft.com/office/drawing/2014/main" val="1748558887"/>
                  </a:ext>
                </a:extLst>
              </a:tr>
              <a:tr h="701538">
                <a:tc>
                  <a:txBody>
                    <a:bodyPr/>
                    <a:lstStyle/>
                    <a:p>
                      <a:pPr algn="l"/>
                      <a:r>
                        <a:rPr lang="en-US" altLang="zh-CN" sz="2100" dirty="0">
                          <a:latin typeface="+mn-ea"/>
                          <a:ea typeface="+mn-ea"/>
                        </a:rPr>
                        <a:t>3.</a:t>
                      </a:r>
                      <a:r>
                        <a:rPr lang="zh-CN" altLang="en-US" sz="2100" dirty="0">
                          <a:latin typeface="+mn-ea"/>
                          <a:ea typeface="+mn-ea"/>
                        </a:rPr>
                        <a:t>教学目标与评价方案的设置（依据学业质量）</a:t>
                      </a:r>
                    </a:p>
                  </a:txBody>
                  <a:tcPr/>
                </a:tc>
                <a:tc>
                  <a:txBody>
                    <a:bodyPr/>
                    <a:lstStyle/>
                    <a:p>
                      <a:pPr algn="l"/>
                      <a:r>
                        <a:rPr lang="zh-CN" altLang="zh-CN" sz="2100" kern="1200" dirty="0">
                          <a:solidFill>
                            <a:schemeClr val="dk1"/>
                          </a:solidFill>
                          <a:effectLst/>
                          <a:latin typeface="+mn-ea"/>
                          <a:ea typeface="+mn-ea"/>
                          <a:cs typeface="+mn-cs"/>
                        </a:rPr>
                        <a:t>能够运用地图</a:t>
                      </a:r>
                      <a:r>
                        <a:rPr lang="zh-CN" altLang="en-US" sz="2100" kern="1200" dirty="0">
                          <a:solidFill>
                            <a:schemeClr val="dk1"/>
                          </a:solidFill>
                          <a:effectLst/>
                          <a:latin typeface="+mn-ea"/>
                          <a:ea typeface="+mn-ea"/>
                          <a:cs typeface="+mn-cs"/>
                        </a:rPr>
                        <a:t>概述元朝</a:t>
                      </a:r>
                      <a:r>
                        <a:rPr lang="zh-CN" altLang="zh-CN" sz="2100" kern="1200" dirty="0">
                          <a:solidFill>
                            <a:schemeClr val="dk1"/>
                          </a:solidFill>
                          <a:effectLst/>
                          <a:latin typeface="+mn-ea"/>
                          <a:ea typeface="+mn-ea"/>
                          <a:cs typeface="+mn-cs"/>
                        </a:rPr>
                        <a:t>时期中国疆域的演变</a:t>
                      </a:r>
                      <a:r>
                        <a:rPr lang="zh-CN" altLang="en-US" sz="2100" kern="1200" dirty="0">
                          <a:solidFill>
                            <a:schemeClr val="dk1"/>
                          </a:solidFill>
                          <a:effectLst/>
                          <a:latin typeface="+mn-ea"/>
                          <a:ea typeface="+mn-ea"/>
                          <a:cs typeface="+mn-cs"/>
                        </a:rPr>
                        <a:t>；</a:t>
                      </a:r>
                      <a:r>
                        <a:rPr lang="zh-CN" altLang="zh-CN" sz="2100" kern="1200" dirty="0">
                          <a:solidFill>
                            <a:schemeClr val="dk1"/>
                          </a:solidFill>
                          <a:effectLst/>
                          <a:latin typeface="+mn-ea"/>
                          <a:ea typeface="+mn-ea"/>
                          <a:cs typeface="+mn-cs"/>
                        </a:rPr>
                        <a:t>能够运用相关</a:t>
                      </a:r>
                      <a:r>
                        <a:rPr lang="zh-CN" altLang="en-US" sz="2100" kern="1200" dirty="0">
                          <a:solidFill>
                            <a:schemeClr val="dk1"/>
                          </a:solidFill>
                          <a:effectLst/>
                          <a:latin typeface="+mn-ea"/>
                          <a:ea typeface="+mn-ea"/>
                          <a:cs typeface="+mn-cs"/>
                        </a:rPr>
                        <a:t>材料</a:t>
                      </a:r>
                      <a:r>
                        <a:rPr lang="zh-CN" altLang="zh-CN" sz="2100" kern="1200" dirty="0">
                          <a:solidFill>
                            <a:schemeClr val="dk1"/>
                          </a:solidFill>
                          <a:effectLst/>
                          <a:latin typeface="+mn-ea"/>
                          <a:ea typeface="+mn-ea"/>
                          <a:cs typeface="+mn-cs"/>
                        </a:rPr>
                        <a:t>，描述</a:t>
                      </a:r>
                      <a:r>
                        <a:rPr lang="zh-CN" altLang="en-US" sz="2100" kern="1200" dirty="0">
                          <a:solidFill>
                            <a:schemeClr val="dk1"/>
                          </a:solidFill>
                          <a:effectLst/>
                          <a:latin typeface="+mn-ea"/>
                          <a:ea typeface="+mn-ea"/>
                          <a:cs typeface="+mn-cs"/>
                        </a:rPr>
                        <a:t>元朝</a:t>
                      </a:r>
                      <a:r>
                        <a:rPr lang="zh-CN" altLang="zh-CN" sz="2100" kern="1200" dirty="0">
                          <a:solidFill>
                            <a:schemeClr val="dk1"/>
                          </a:solidFill>
                          <a:effectLst/>
                          <a:latin typeface="+mn-ea"/>
                          <a:ea typeface="+mn-ea"/>
                          <a:cs typeface="+mn-cs"/>
                        </a:rPr>
                        <a:t>制度建设的基本史实</a:t>
                      </a:r>
                      <a:r>
                        <a:rPr lang="zh-CN" altLang="en-US" sz="2100" kern="1200" dirty="0">
                          <a:solidFill>
                            <a:schemeClr val="dk1"/>
                          </a:solidFill>
                          <a:effectLst/>
                          <a:latin typeface="+mn-ea"/>
                          <a:ea typeface="+mn-ea"/>
                          <a:cs typeface="+mn-cs"/>
                        </a:rPr>
                        <a:t>；</a:t>
                      </a:r>
                      <a:r>
                        <a:rPr lang="zh-CN" altLang="zh-CN" sz="2100" kern="1200" dirty="0">
                          <a:solidFill>
                            <a:schemeClr val="dk1"/>
                          </a:solidFill>
                          <a:effectLst/>
                          <a:latin typeface="+mn-ea"/>
                          <a:ea typeface="+mn-ea"/>
                          <a:cs typeface="+mn-cs"/>
                        </a:rPr>
                        <a:t>从历史的角度</a:t>
                      </a:r>
                      <a:r>
                        <a:rPr lang="zh-CN" altLang="en-US" sz="2100" kern="1200" dirty="0">
                          <a:solidFill>
                            <a:schemeClr val="dk1"/>
                          </a:solidFill>
                          <a:effectLst/>
                          <a:latin typeface="+mn-ea"/>
                          <a:ea typeface="+mn-ea"/>
                          <a:cs typeface="+mn-cs"/>
                        </a:rPr>
                        <a:t>运用比较、历史延续与变迁的思维认识</a:t>
                      </a:r>
                      <a:r>
                        <a:rPr lang="zh-CN" altLang="zh-CN" sz="2100" kern="1200" dirty="0">
                          <a:solidFill>
                            <a:schemeClr val="dk1"/>
                          </a:solidFill>
                          <a:effectLst/>
                          <a:latin typeface="+mn-ea"/>
                          <a:ea typeface="+mn-ea"/>
                          <a:cs typeface="+mn-cs"/>
                        </a:rPr>
                        <a:t>元朝统一和因地制宜治理中国的历史</a:t>
                      </a:r>
                      <a:r>
                        <a:rPr lang="zh-CN" altLang="en-US" sz="2100" kern="1200" dirty="0">
                          <a:solidFill>
                            <a:schemeClr val="dk1"/>
                          </a:solidFill>
                          <a:effectLst/>
                          <a:latin typeface="+mn-ea"/>
                          <a:ea typeface="+mn-ea"/>
                          <a:cs typeface="+mn-cs"/>
                        </a:rPr>
                        <a:t>贡献</a:t>
                      </a:r>
                      <a:r>
                        <a:rPr lang="zh-CN" altLang="zh-CN" sz="2100" kern="1200" dirty="0">
                          <a:solidFill>
                            <a:schemeClr val="dk1"/>
                          </a:solidFill>
                          <a:effectLst/>
                          <a:latin typeface="+mn-ea"/>
                          <a:ea typeface="+mn-ea"/>
                          <a:cs typeface="+mn-cs"/>
                        </a:rPr>
                        <a:t>。</a:t>
                      </a:r>
                      <a:endParaRPr lang="zh-CN" altLang="en-US" sz="2100" dirty="0">
                        <a:latin typeface="+mn-ea"/>
                        <a:ea typeface="+mn-ea"/>
                      </a:endParaRPr>
                    </a:p>
                  </a:txBody>
                  <a:tcPr/>
                </a:tc>
                <a:extLst>
                  <a:ext uri="{0D108BD9-81ED-4DB2-BD59-A6C34878D82A}">
                    <a16:rowId xmlns:a16="http://schemas.microsoft.com/office/drawing/2014/main" val="2466161879"/>
                  </a:ext>
                </a:extLst>
              </a:tr>
              <a:tr h="701538">
                <a:tc>
                  <a:txBody>
                    <a:bodyPr/>
                    <a:lstStyle/>
                    <a:p>
                      <a:pPr algn="l"/>
                      <a:r>
                        <a:rPr lang="en-US" altLang="zh-CN" sz="2100" dirty="0">
                          <a:latin typeface="+mn-ea"/>
                          <a:ea typeface="+mn-ea"/>
                        </a:rPr>
                        <a:t>4.</a:t>
                      </a:r>
                      <a:r>
                        <a:rPr lang="zh-CN" altLang="en-US" sz="2100" dirty="0">
                          <a:latin typeface="+mn-ea"/>
                          <a:ea typeface="+mn-ea"/>
                        </a:rPr>
                        <a:t>围绕着问题选择资料、设置学习情境</a:t>
                      </a:r>
                    </a:p>
                  </a:txBody>
                  <a:tcPr/>
                </a:tc>
                <a:tc>
                  <a:txBody>
                    <a:bodyPr/>
                    <a:lstStyle/>
                    <a:p>
                      <a:pPr algn="l"/>
                      <a:r>
                        <a:rPr lang="zh-CN" altLang="en-US" sz="2100" dirty="0">
                          <a:latin typeface="+mn-ea"/>
                          <a:ea typeface="+mn-ea"/>
                        </a:rPr>
                        <a:t>唐朝、元朝疆域图，四川行省史料、两首诗</a:t>
                      </a:r>
                      <a:r>
                        <a:rPr lang="en-US" altLang="zh-CN" sz="2100" dirty="0">
                          <a:latin typeface="+mn-ea"/>
                          <a:ea typeface="+mn-ea"/>
                        </a:rPr>
                        <a:t>《</a:t>
                      </a:r>
                      <a:r>
                        <a:rPr lang="zh-CN" altLang="en-US" sz="2100" dirty="0">
                          <a:latin typeface="+mn-ea"/>
                          <a:ea typeface="+mn-ea"/>
                        </a:rPr>
                        <a:t>凉州行</a:t>
                      </a:r>
                      <a:r>
                        <a:rPr lang="en-US" altLang="zh-CN" sz="2100" dirty="0">
                          <a:latin typeface="+mn-ea"/>
                          <a:ea typeface="+mn-ea"/>
                        </a:rPr>
                        <a:t>》</a:t>
                      </a:r>
                      <a:endParaRPr lang="zh-CN" altLang="en-US" sz="2100" dirty="0">
                        <a:latin typeface="+mn-ea"/>
                        <a:ea typeface="+mn-ea"/>
                      </a:endParaRPr>
                    </a:p>
                  </a:txBody>
                  <a:tcPr/>
                </a:tc>
                <a:extLst>
                  <a:ext uri="{0D108BD9-81ED-4DB2-BD59-A6C34878D82A}">
                    <a16:rowId xmlns:a16="http://schemas.microsoft.com/office/drawing/2014/main" val="691119274"/>
                  </a:ext>
                </a:extLst>
              </a:tr>
            </a:tbl>
          </a:graphicData>
        </a:graphic>
      </p:graphicFrame>
    </p:spTree>
    <p:extLst>
      <p:ext uri="{BB962C8B-B14F-4D97-AF65-F5344CB8AC3E}">
        <p14:creationId xmlns:p14="http://schemas.microsoft.com/office/powerpoint/2010/main" val="3939447200"/>
      </p:ext>
    </p:extLst>
  </p:cSld>
  <p:clrMapOvr>
    <a:masterClrMapping/>
  </p:clrMapOvr>
  <p:transition spd="slow">
    <p:cove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7DAE6F6-BF9A-431F-839E-BC13A803B76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7611" y="2304794"/>
            <a:ext cx="2231717" cy="2927279"/>
          </a:xfrm>
          <a:prstGeom prst="rect">
            <a:avLst/>
          </a:prstGeom>
        </p:spPr>
      </p:pic>
      <p:sp>
        <p:nvSpPr>
          <p:cNvPr id="4" name="矩形 3">
            <a:extLst>
              <a:ext uri="{FF2B5EF4-FFF2-40B4-BE49-F238E27FC236}">
                <a16:creationId xmlns:a16="http://schemas.microsoft.com/office/drawing/2014/main" id="{5908852B-85FD-40EF-B591-9D417544F31E}"/>
              </a:ext>
            </a:extLst>
          </p:cNvPr>
          <p:cNvSpPr/>
          <p:nvPr/>
        </p:nvSpPr>
        <p:spPr>
          <a:xfrm>
            <a:off x="4621882" y="185545"/>
            <a:ext cx="7453702" cy="1938992"/>
          </a:xfrm>
          <a:prstGeom prst="rect">
            <a:avLst/>
          </a:prstGeom>
          <a:ln>
            <a:solidFill>
              <a:schemeClr val="tx1"/>
            </a:solidFill>
          </a:ln>
        </p:spPr>
        <p:txBody>
          <a:bodyPr wrap="square">
            <a:spAutoFit/>
          </a:bodyPr>
          <a:lstStyle/>
          <a:p>
            <a:r>
              <a:rPr lang="zh-CN" altLang="en-US" sz="2400" dirty="0">
                <a:latin typeface="+mj-ea"/>
                <a:ea typeface="+mj-ea"/>
              </a:rPr>
              <a:t>雍正帝曾评价元朝的历史贡献：</a:t>
            </a:r>
            <a:endParaRPr lang="en-US" altLang="zh-CN" sz="2400" dirty="0">
              <a:latin typeface="+mj-ea"/>
              <a:ea typeface="+mj-ea"/>
            </a:endParaRPr>
          </a:p>
          <a:p>
            <a:r>
              <a:rPr lang="zh-CN" altLang="en-US" sz="2400" b="1" dirty="0">
                <a:solidFill>
                  <a:srgbClr val="FF0000"/>
                </a:solidFill>
                <a:latin typeface="+mj-ea"/>
                <a:ea typeface="+mj-ea"/>
              </a:rPr>
              <a:t>中国</a:t>
            </a:r>
            <a:r>
              <a:rPr lang="zh-CN" altLang="en-US" sz="2400" dirty="0">
                <a:latin typeface="+mj-ea"/>
                <a:ea typeface="+mj-ea"/>
              </a:rPr>
              <a:t>之一统始于秦。（汉地中原王朝的郡县制大一统）</a:t>
            </a:r>
            <a:endParaRPr lang="en-US" altLang="zh-CN" sz="2400" dirty="0">
              <a:latin typeface="+mj-ea"/>
              <a:ea typeface="+mj-ea"/>
            </a:endParaRPr>
          </a:p>
          <a:p>
            <a:r>
              <a:rPr lang="zh-CN" altLang="en-US" sz="2400" b="1" dirty="0">
                <a:solidFill>
                  <a:srgbClr val="FF0000"/>
                </a:solidFill>
                <a:latin typeface="+mj-ea"/>
                <a:ea typeface="+mj-ea"/>
              </a:rPr>
              <a:t>塞外</a:t>
            </a:r>
            <a:r>
              <a:rPr lang="zh-CN" altLang="en-US" sz="2400" dirty="0">
                <a:latin typeface="+mj-ea"/>
                <a:ea typeface="+mj-ea"/>
              </a:rPr>
              <a:t>之</a:t>
            </a:r>
            <a:r>
              <a:rPr lang="zh-CN" altLang="en-US" sz="2400" dirty="0">
                <a:solidFill>
                  <a:srgbClr val="FF0000"/>
                </a:solidFill>
                <a:latin typeface="+mj-ea"/>
                <a:ea typeface="+mj-ea"/>
              </a:rPr>
              <a:t>一统</a:t>
            </a:r>
            <a:r>
              <a:rPr lang="zh-CN" altLang="en-US" sz="2400" dirty="0">
                <a:latin typeface="+mj-ea"/>
                <a:ea typeface="+mj-ea"/>
              </a:rPr>
              <a:t>始于元，（元、清王朝直接管辖的蒙古、新疆、西藏、东北）</a:t>
            </a:r>
            <a:endParaRPr lang="en-US" altLang="zh-CN" sz="2400" dirty="0">
              <a:latin typeface="+mj-ea"/>
              <a:ea typeface="+mj-ea"/>
            </a:endParaRPr>
          </a:p>
          <a:p>
            <a:r>
              <a:rPr lang="zh-CN" altLang="en-US" sz="2400" dirty="0">
                <a:latin typeface="+mj-ea"/>
                <a:ea typeface="+mj-ea"/>
              </a:rPr>
              <a:t>而极盛于我朝。</a:t>
            </a:r>
          </a:p>
        </p:txBody>
      </p:sp>
      <p:pic>
        <p:nvPicPr>
          <p:cNvPr id="6" name="图片 5">
            <a:extLst>
              <a:ext uri="{FF2B5EF4-FFF2-40B4-BE49-F238E27FC236}">
                <a16:creationId xmlns:a16="http://schemas.microsoft.com/office/drawing/2014/main" id="{D7D10932-7671-4D3F-9D80-2E16ACDB2BC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62209" y="2233770"/>
            <a:ext cx="4719651" cy="3682020"/>
          </a:xfrm>
          <a:prstGeom prst="rect">
            <a:avLst/>
          </a:prstGeom>
        </p:spPr>
      </p:pic>
      <p:sp>
        <p:nvSpPr>
          <p:cNvPr id="8" name="文本框 7">
            <a:extLst>
              <a:ext uri="{FF2B5EF4-FFF2-40B4-BE49-F238E27FC236}">
                <a16:creationId xmlns:a16="http://schemas.microsoft.com/office/drawing/2014/main" id="{95992BD8-CCC1-4F63-8D36-974904D339FF}"/>
              </a:ext>
            </a:extLst>
          </p:cNvPr>
          <p:cNvSpPr txBox="1"/>
          <p:nvPr/>
        </p:nvSpPr>
        <p:spPr>
          <a:xfrm>
            <a:off x="308553" y="5797633"/>
            <a:ext cx="6530411" cy="584775"/>
          </a:xfrm>
          <a:prstGeom prst="rect">
            <a:avLst/>
          </a:prstGeom>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3200" b="1" dirty="0">
                <a:solidFill>
                  <a:srgbClr val="FF0000"/>
                </a:solidFill>
                <a:latin typeface="黑体" panose="02010609060101010101" pitchFamily="49" charset="-122"/>
                <a:ea typeface="黑体" panose="02010609060101010101" pitchFamily="49" charset="-122"/>
              </a:rPr>
              <a:t>“塞外”一统始于元，是否合理？</a:t>
            </a:r>
            <a:endParaRPr lang="zh-CN" altLang="en-US" sz="3200" b="1" dirty="0">
              <a:latin typeface="黑体" panose="02010609060101010101" pitchFamily="49" charset="-122"/>
              <a:ea typeface="黑体" panose="02010609060101010101" pitchFamily="49" charset="-122"/>
            </a:endParaRPr>
          </a:p>
        </p:txBody>
      </p:sp>
      <p:pic>
        <p:nvPicPr>
          <p:cNvPr id="5" name="图片 4">
            <a:extLst>
              <a:ext uri="{FF2B5EF4-FFF2-40B4-BE49-F238E27FC236}">
                <a16:creationId xmlns:a16="http://schemas.microsoft.com/office/drawing/2014/main" id="{D3CF7416-0919-45B7-85DC-547AF5A2409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860" y="2016662"/>
            <a:ext cx="3244053" cy="3317763"/>
          </a:xfrm>
          <a:prstGeom prst="rect">
            <a:avLst/>
          </a:prstGeom>
        </p:spPr>
      </p:pic>
      <p:sp>
        <p:nvSpPr>
          <p:cNvPr id="7" name="矩形 6">
            <a:extLst>
              <a:ext uri="{FF2B5EF4-FFF2-40B4-BE49-F238E27FC236}">
                <a16:creationId xmlns:a16="http://schemas.microsoft.com/office/drawing/2014/main" id="{A28D8D9A-B16E-483F-9197-79E39D762543}"/>
              </a:ext>
            </a:extLst>
          </p:cNvPr>
          <p:cNvSpPr/>
          <p:nvPr/>
        </p:nvSpPr>
        <p:spPr>
          <a:xfrm>
            <a:off x="4570839" y="5201382"/>
            <a:ext cx="1723549" cy="461665"/>
          </a:xfrm>
          <a:prstGeom prst="rect">
            <a:avLst/>
          </a:prstGeom>
        </p:spPr>
        <p:txBody>
          <a:bodyPr wrap="none">
            <a:spAutoFit/>
          </a:bodyPr>
          <a:lstStyle/>
          <a:p>
            <a:r>
              <a:rPr lang="zh-CN" altLang="en-US" sz="2400" dirty="0"/>
              <a:t>雍正帝画像</a:t>
            </a:r>
          </a:p>
        </p:txBody>
      </p:sp>
      <p:sp>
        <p:nvSpPr>
          <p:cNvPr id="9" name="文本框 8">
            <a:extLst>
              <a:ext uri="{FF2B5EF4-FFF2-40B4-BE49-F238E27FC236}">
                <a16:creationId xmlns:a16="http://schemas.microsoft.com/office/drawing/2014/main" id="{79A2B6A1-6FD3-4C4C-9678-CBF44D252599}"/>
              </a:ext>
            </a:extLst>
          </p:cNvPr>
          <p:cNvSpPr txBox="1"/>
          <p:nvPr/>
        </p:nvSpPr>
        <p:spPr>
          <a:xfrm>
            <a:off x="457860" y="5102498"/>
            <a:ext cx="3533127" cy="476669"/>
          </a:xfrm>
          <a:prstGeom prst="rect">
            <a:avLst/>
          </a:prstGeom>
          <a:noFill/>
        </p:spPr>
        <p:txBody>
          <a:bodyPr wrap="square" rtlCol="0">
            <a:spAutoFit/>
          </a:bodyPr>
          <a:lstStyle/>
          <a:p>
            <a:pPr algn="ctr">
              <a:lnSpc>
                <a:spcPct val="120000"/>
              </a:lnSpc>
            </a:pPr>
            <a:r>
              <a:rPr lang="zh-CN" altLang="en-US" sz="2400" dirty="0">
                <a:latin typeface="+mn-ea"/>
              </a:rPr>
              <a:t>秦朝疆域图</a:t>
            </a:r>
          </a:p>
        </p:txBody>
      </p:sp>
      <p:sp>
        <p:nvSpPr>
          <p:cNvPr id="10" name="文本框 9">
            <a:extLst>
              <a:ext uri="{FF2B5EF4-FFF2-40B4-BE49-F238E27FC236}">
                <a16:creationId xmlns:a16="http://schemas.microsoft.com/office/drawing/2014/main" id="{1A104B29-FD34-4CC3-A78B-20BA447D3C04}"/>
              </a:ext>
            </a:extLst>
          </p:cNvPr>
          <p:cNvSpPr txBox="1"/>
          <p:nvPr/>
        </p:nvSpPr>
        <p:spPr>
          <a:xfrm>
            <a:off x="8348733" y="5698682"/>
            <a:ext cx="3533127" cy="476669"/>
          </a:xfrm>
          <a:prstGeom prst="rect">
            <a:avLst/>
          </a:prstGeom>
          <a:noFill/>
        </p:spPr>
        <p:txBody>
          <a:bodyPr wrap="square" rtlCol="0">
            <a:spAutoFit/>
          </a:bodyPr>
          <a:lstStyle/>
          <a:p>
            <a:pPr algn="ctr">
              <a:lnSpc>
                <a:spcPct val="120000"/>
              </a:lnSpc>
            </a:pPr>
            <a:r>
              <a:rPr lang="zh-CN" altLang="en-US" sz="2400" dirty="0">
                <a:latin typeface="+mn-ea"/>
              </a:rPr>
              <a:t>清朝疆域图</a:t>
            </a:r>
          </a:p>
        </p:txBody>
      </p:sp>
      <p:sp>
        <p:nvSpPr>
          <p:cNvPr id="11" name="矩形 10">
            <a:extLst>
              <a:ext uri="{FF2B5EF4-FFF2-40B4-BE49-F238E27FC236}">
                <a16:creationId xmlns:a16="http://schemas.microsoft.com/office/drawing/2014/main" id="{10FCF4D9-B4E4-436A-B5C2-8B5395E9CE5D}"/>
              </a:ext>
            </a:extLst>
          </p:cNvPr>
          <p:cNvSpPr/>
          <p:nvPr/>
        </p:nvSpPr>
        <p:spPr>
          <a:xfrm>
            <a:off x="409626" y="1084907"/>
            <a:ext cx="3877985" cy="584775"/>
          </a:xfrm>
          <a:prstGeom prst="rect">
            <a:avLst/>
          </a:prstGeom>
        </p:spPr>
        <p:txBody>
          <a:bodyPr wrap="none">
            <a:spAutoFit/>
          </a:bodyPr>
          <a:lstStyle/>
          <a:p>
            <a:r>
              <a:rPr lang="zh-CN" altLang="en-US" sz="3200" dirty="0"/>
              <a:t>六、设计的课件呈现</a:t>
            </a:r>
          </a:p>
        </p:txBody>
      </p:sp>
    </p:spTree>
    <p:extLst>
      <p:ext uri="{BB962C8B-B14F-4D97-AF65-F5344CB8AC3E}">
        <p14:creationId xmlns:p14="http://schemas.microsoft.com/office/powerpoint/2010/main" val="37614735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59776BCA-A904-4359-9CBF-737A3867205D}"/>
              </a:ext>
            </a:extLst>
          </p:cNvPr>
          <p:cNvSpPr>
            <a:spLocks noGrp="1"/>
          </p:cNvSpPr>
          <p:nvPr>
            <p:ph type="sldNum" sz="quarter" idx="12"/>
          </p:nvPr>
        </p:nvSpPr>
        <p:spPr>
          <a:xfrm>
            <a:off x="8736463" y="6484825"/>
            <a:ext cx="2844430" cy="365210"/>
          </a:xfrm>
        </p:spPr>
        <p:txBody>
          <a:bodyPr/>
          <a:lstStyle/>
          <a:p>
            <a:fld id="{565CE74E-AB26-4998-AD42-012C4C1AD076}" type="slidenum">
              <a:rPr lang="zh-CN" altLang="en-US" smtClean="0"/>
              <a:t>23</a:t>
            </a:fld>
            <a:endParaRPr lang="zh-CN" altLang="en-US" dirty="0"/>
          </a:p>
        </p:txBody>
      </p:sp>
      <p:grpSp>
        <p:nvGrpSpPr>
          <p:cNvPr id="5" name="组合 4">
            <a:extLst>
              <a:ext uri="{FF2B5EF4-FFF2-40B4-BE49-F238E27FC236}">
                <a16:creationId xmlns:a16="http://schemas.microsoft.com/office/drawing/2014/main" id="{88F2FEA0-F695-4A1D-BAB7-FF9F5FCE739E}"/>
              </a:ext>
            </a:extLst>
          </p:cNvPr>
          <p:cNvGrpSpPr/>
          <p:nvPr/>
        </p:nvGrpSpPr>
        <p:grpSpPr>
          <a:xfrm>
            <a:off x="53790" y="713011"/>
            <a:ext cx="12031866" cy="5188811"/>
            <a:chOff x="605982" y="-229936"/>
            <a:chExt cx="11586260" cy="4455181"/>
          </a:xfrm>
        </p:grpSpPr>
        <p:grpSp>
          <p:nvGrpSpPr>
            <p:cNvPr id="6" name="组合 5">
              <a:extLst>
                <a:ext uri="{FF2B5EF4-FFF2-40B4-BE49-F238E27FC236}">
                  <a16:creationId xmlns:a16="http://schemas.microsoft.com/office/drawing/2014/main" id="{F58DB7BD-7C1E-4BAD-975F-178CEEC4F69D}"/>
                </a:ext>
              </a:extLst>
            </p:cNvPr>
            <p:cNvGrpSpPr/>
            <p:nvPr/>
          </p:nvGrpSpPr>
          <p:grpSpPr>
            <a:xfrm>
              <a:off x="605982" y="-229936"/>
              <a:ext cx="5906985" cy="4455181"/>
              <a:chOff x="152492" y="3228205"/>
              <a:chExt cx="5158368" cy="3890557"/>
            </a:xfrm>
          </p:grpSpPr>
          <p:pic>
            <p:nvPicPr>
              <p:cNvPr id="10" name="图片 9">
                <a:extLst>
                  <a:ext uri="{FF2B5EF4-FFF2-40B4-BE49-F238E27FC236}">
                    <a16:creationId xmlns:a16="http://schemas.microsoft.com/office/drawing/2014/main" id="{20E3876F-F0BE-41E3-B0AB-E952627C60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92" y="3228205"/>
                <a:ext cx="5158368" cy="3533152"/>
              </a:xfrm>
              <a:prstGeom prst="rect">
                <a:avLst/>
              </a:prstGeom>
              <a:ln>
                <a:solidFill>
                  <a:schemeClr val="tx1"/>
                </a:solidFill>
              </a:ln>
              <a:effectLst>
                <a:outerShdw blurRad="190500" algn="tl" rotWithShape="0">
                  <a:srgbClr val="000000">
                    <a:alpha val="70000"/>
                  </a:srgbClr>
                </a:outerShdw>
              </a:effectLst>
            </p:spPr>
          </p:pic>
          <p:sp>
            <p:nvSpPr>
              <p:cNvPr id="11" name="文本框 10">
                <a:extLst>
                  <a:ext uri="{FF2B5EF4-FFF2-40B4-BE49-F238E27FC236}">
                    <a16:creationId xmlns:a16="http://schemas.microsoft.com/office/drawing/2014/main" id="{A050BFF9-FC61-4D8A-A247-1C554E7609AA}"/>
                  </a:ext>
                </a:extLst>
              </p:cNvPr>
              <p:cNvSpPr txBox="1"/>
              <p:nvPr/>
            </p:nvSpPr>
            <p:spPr>
              <a:xfrm>
                <a:off x="1707620" y="6761357"/>
                <a:ext cx="2971091" cy="357405"/>
              </a:xfrm>
              <a:prstGeom prst="rect">
                <a:avLst/>
              </a:prstGeom>
              <a:noFill/>
            </p:spPr>
            <p:txBody>
              <a:bodyPr wrap="square" rtlCol="0">
                <a:spAutoFit/>
              </a:bodyPr>
              <a:lstStyle/>
              <a:p>
                <a:pPr algn="ctr">
                  <a:lnSpc>
                    <a:spcPct val="120000"/>
                  </a:lnSpc>
                </a:pPr>
                <a:r>
                  <a:rPr lang="zh-CN" altLang="en-US" sz="2400" dirty="0">
                    <a:latin typeface="+mn-ea"/>
                  </a:rPr>
                  <a:t>唐朝前期疆域图</a:t>
                </a:r>
              </a:p>
            </p:txBody>
          </p:sp>
        </p:grpSp>
        <p:grpSp>
          <p:nvGrpSpPr>
            <p:cNvPr id="7" name="组合 6">
              <a:extLst>
                <a:ext uri="{FF2B5EF4-FFF2-40B4-BE49-F238E27FC236}">
                  <a16:creationId xmlns:a16="http://schemas.microsoft.com/office/drawing/2014/main" id="{F747185A-8218-4A18-984E-F21CD2C51AA7}"/>
                </a:ext>
              </a:extLst>
            </p:cNvPr>
            <p:cNvGrpSpPr/>
            <p:nvPr/>
          </p:nvGrpSpPr>
          <p:grpSpPr>
            <a:xfrm>
              <a:off x="6651091" y="-216671"/>
              <a:ext cx="5541151" cy="4398636"/>
              <a:chOff x="4379110" y="3239790"/>
              <a:chExt cx="4838898" cy="3841179"/>
            </a:xfrm>
          </p:grpSpPr>
          <p:pic>
            <p:nvPicPr>
              <p:cNvPr id="8" name="图片 7">
                <a:extLst>
                  <a:ext uri="{FF2B5EF4-FFF2-40B4-BE49-F238E27FC236}">
                    <a16:creationId xmlns:a16="http://schemas.microsoft.com/office/drawing/2014/main" id="{AB7167BC-38DC-485B-A66C-0B74F47143F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52" t="2670" r="352" b="-45"/>
              <a:stretch/>
            </p:blipFill>
            <p:spPr>
              <a:xfrm>
                <a:off x="4379110" y="3239790"/>
                <a:ext cx="4838898" cy="3533153"/>
              </a:xfrm>
              <a:prstGeom prst="rect">
                <a:avLst/>
              </a:prstGeom>
              <a:ln>
                <a:solidFill>
                  <a:schemeClr val="tx1"/>
                </a:solidFill>
              </a:ln>
              <a:effectLst>
                <a:outerShdw blurRad="190500" algn="tl" rotWithShape="0">
                  <a:srgbClr val="000000">
                    <a:alpha val="70000"/>
                  </a:srgbClr>
                </a:outerShdw>
              </a:effectLst>
            </p:spPr>
          </p:pic>
          <p:sp>
            <p:nvSpPr>
              <p:cNvPr id="9" name="文本框 8">
                <a:extLst>
                  <a:ext uri="{FF2B5EF4-FFF2-40B4-BE49-F238E27FC236}">
                    <a16:creationId xmlns:a16="http://schemas.microsoft.com/office/drawing/2014/main" id="{9279F542-9897-4FB8-8A0A-6AC930D33EC5}"/>
                  </a:ext>
                </a:extLst>
              </p:cNvPr>
              <p:cNvSpPr txBox="1"/>
              <p:nvPr/>
            </p:nvSpPr>
            <p:spPr>
              <a:xfrm>
                <a:off x="5370608" y="6723564"/>
                <a:ext cx="2391950" cy="357405"/>
              </a:xfrm>
              <a:prstGeom prst="rect">
                <a:avLst/>
              </a:prstGeom>
              <a:noFill/>
            </p:spPr>
            <p:txBody>
              <a:bodyPr wrap="square" rtlCol="0">
                <a:spAutoFit/>
              </a:bodyPr>
              <a:lstStyle/>
              <a:p>
                <a:pPr algn="ctr">
                  <a:lnSpc>
                    <a:spcPct val="120000"/>
                  </a:lnSpc>
                </a:pPr>
                <a:r>
                  <a:rPr lang="zh-CN" altLang="en-US" sz="2400" dirty="0">
                    <a:latin typeface="+mn-ea"/>
                  </a:rPr>
                  <a:t>元朝疆域图</a:t>
                </a:r>
              </a:p>
            </p:txBody>
          </p:sp>
        </p:grpSp>
      </p:grpSp>
      <p:sp>
        <p:nvSpPr>
          <p:cNvPr id="12" name="文本框 11">
            <a:extLst>
              <a:ext uri="{FF2B5EF4-FFF2-40B4-BE49-F238E27FC236}">
                <a16:creationId xmlns:a16="http://schemas.microsoft.com/office/drawing/2014/main" id="{71DF0EDC-8FEE-4F8E-9ADC-53A49CBE4B3B}"/>
              </a:ext>
            </a:extLst>
          </p:cNvPr>
          <p:cNvSpPr txBox="1"/>
          <p:nvPr/>
        </p:nvSpPr>
        <p:spPr>
          <a:xfrm>
            <a:off x="3360977" y="62750"/>
            <a:ext cx="12034721" cy="523220"/>
          </a:xfrm>
          <a:prstGeom prst="rect">
            <a:avLst/>
          </a:prstGeom>
          <a:noFill/>
        </p:spPr>
        <p:txBody>
          <a:bodyPr wrap="square" rtlCol="0">
            <a:spAutoFit/>
          </a:bodyPr>
          <a:lstStyle/>
          <a:p>
            <a:pPr algn="l"/>
            <a:r>
              <a:rPr lang="zh-CN" altLang="en-US" sz="2800" b="1" dirty="0">
                <a:latin typeface="黑体" panose="02010609060101010101" pitchFamily="49" charset="-122"/>
                <a:ea typeface="黑体" panose="02010609060101010101" pitchFamily="49" charset="-122"/>
              </a:rPr>
              <a:t>比较</a:t>
            </a:r>
            <a:r>
              <a:rPr lang="en-US" altLang="zh-CN" sz="2800" b="1" dirty="0">
                <a:latin typeface="黑体" panose="02010609060101010101" pitchFamily="49" charset="-122"/>
                <a:ea typeface="黑体" panose="02010609060101010101" pitchFamily="49" charset="-122"/>
              </a:rPr>
              <a:t>1</a:t>
            </a:r>
            <a:r>
              <a:rPr lang="zh-CN" altLang="en-US" sz="2800" b="1" dirty="0">
                <a:latin typeface="黑体" panose="02010609060101010101" pitchFamily="49" charset="-122"/>
                <a:ea typeface="黑体" panose="02010609060101010101" pitchFamily="49" charset="-122"/>
              </a:rPr>
              <a:t>：唐代前期、元朝的疆域图、元朝疆域有何拓展？</a:t>
            </a:r>
          </a:p>
        </p:txBody>
      </p:sp>
      <p:sp>
        <p:nvSpPr>
          <p:cNvPr id="13" name="文本框 12">
            <a:extLst>
              <a:ext uri="{FF2B5EF4-FFF2-40B4-BE49-F238E27FC236}">
                <a16:creationId xmlns:a16="http://schemas.microsoft.com/office/drawing/2014/main" id="{53D01BAD-F9D7-4FFD-A83D-30CDA737AF73}"/>
              </a:ext>
            </a:extLst>
          </p:cNvPr>
          <p:cNvSpPr txBox="1"/>
          <p:nvPr/>
        </p:nvSpPr>
        <p:spPr>
          <a:xfrm>
            <a:off x="2521212" y="5515537"/>
            <a:ext cx="7225910" cy="1057790"/>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lnSpc>
                <a:spcPct val="120000"/>
              </a:lnSpc>
            </a:pPr>
            <a:r>
              <a:rPr lang="zh-CN" altLang="en-US" sz="2800" dirty="0">
                <a:latin typeface="黑体" panose="02010609060101010101" pitchFamily="49" charset="-122"/>
                <a:ea typeface="黑体" panose="02010609060101010101" pitchFamily="49" charset="-122"/>
              </a:rPr>
              <a:t>今天的新疆、西藏、云南、东北广大地区，</a:t>
            </a:r>
            <a:endParaRPr lang="en-US" altLang="zh-CN" sz="2800" dirty="0">
              <a:latin typeface="黑体" panose="02010609060101010101" pitchFamily="49" charset="-122"/>
              <a:ea typeface="黑体" panose="02010609060101010101" pitchFamily="49" charset="-122"/>
            </a:endParaRPr>
          </a:p>
          <a:p>
            <a:pPr algn="ctr">
              <a:lnSpc>
                <a:spcPct val="120000"/>
              </a:lnSpc>
            </a:pPr>
            <a:r>
              <a:rPr lang="zh-CN" altLang="en-US" sz="2800" dirty="0">
                <a:latin typeface="黑体" panose="02010609060101010101" pitchFamily="49" charset="-122"/>
                <a:ea typeface="黑体" panose="02010609060101010101" pitchFamily="49" charset="-122"/>
              </a:rPr>
              <a:t>台湾及南海诸岛都在元朝的统治范围之内。</a:t>
            </a:r>
          </a:p>
        </p:txBody>
      </p:sp>
    </p:spTree>
    <p:extLst>
      <p:ext uri="{BB962C8B-B14F-4D97-AF65-F5344CB8AC3E}">
        <p14:creationId xmlns:p14="http://schemas.microsoft.com/office/powerpoint/2010/main" val="9159514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Horizontal)">
                                      <p:cBhvr>
                                        <p:cTn id="7" dur="500"/>
                                        <p:tgtEl>
                                          <p:spTgt spid="5"/>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7"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900" decel="100000" fill="hold"/>
                                        <p:tgtEl>
                                          <p:spTgt spid="13"/>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_s81929"/>
          <p:cNvCxnSpPr>
            <a:cxnSpLocks/>
          </p:cNvCxnSpPr>
          <p:nvPr/>
        </p:nvCxnSpPr>
        <p:spPr>
          <a:xfrm flipV="1">
            <a:off x="2453480" y="3190626"/>
            <a:ext cx="0" cy="581055"/>
          </a:xfrm>
          <a:prstGeom prst="straightConnector1">
            <a:avLst/>
          </a:prstGeom>
          <a:ln>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22" name="_s81929"/>
          <p:cNvCxnSpPr>
            <a:cxnSpLocks/>
          </p:cNvCxnSpPr>
          <p:nvPr/>
        </p:nvCxnSpPr>
        <p:spPr>
          <a:xfrm flipV="1">
            <a:off x="2370930" y="5772976"/>
            <a:ext cx="8417" cy="435042"/>
          </a:xfrm>
          <a:prstGeom prst="straightConnector1">
            <a:avLst/>
          </a:prstGeom>
          <a:ln>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53" name="文本框 52">
            <a:extLst>
              <a:ext uri="{FF2B5EF4-FFF2-40B4-BE49-F238E27FC236}">
                <a16:creationId xmlns:a16="http://schemas.microsoft.com/office/drawing/2014/main" id="{5EC4F721-DB2A-4CB9-ACC4-47B352F38A0B}"/>
              </a:ext>
            </a:extLst>
          </p:cNvPr>
          <p:cNvSpPr txBox="1"/>
          <p:nvPr>
            <p:custDataLst>
              <p:tags r:id="rId1"/>
            </p:custDataLst>
          </p:nvPr>
        </p:nvSpPr>
        <p:spPr>
          <a:xfrm>
            <a:off x="606927" y="790227"/>
            <a:ext cx="4541539" cy="1569660"/>
          </a:xfrm>
          <a:prstGeom prst="rect">
            <a:avLst/>
          </a:prstGeom>
        </p:spPr>
        <p:txBody>
          <a:bodyPr vert="horz" wrap="square">
            <a:spAutoFit/>
          </a:bodyPr>
          <a:lstStyle>
            <a:defPPr>
              <a:defRPr lang="zh-CN"/>
            </a:defPPr>
            <a:lvl1pPr>
              <a:defRPr sz="3600">
                <a:solidFill>
                  <a:srgbClr val="5A0000"/>
                </a:solidFill>
                <a:latin typeface="字体管家软笔" panose="02010600010101010101" pitchFamily="2" charset="-122"/>
                <a:ea typeface="字体管家软笔" panose="02010600010101010101" pitchFamily="2"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algn="ctr"/>
            <a:r>
              <a:rPr lang="zh-CN" altLang="en-US" sz="3200" b="1" dirty="0">
                <a:solidFill>
                  <a:schemeClr val="tx1"/>
                </a:solidFill>
                <a:latin typeface="微软雅黑" panose="020B0503020204020204" pitchFamily="34" charset="-122"/>
                <a:ea typeface="微软雅黑" panose="020B0503020204020204" pitchFamily="34" charset="-122"/>
              </a:rPr>
              <a:t>元朝参照中原历代王朝</a:t>
            </a:r>
            <a:endParaRPr lang="en-US" altLang="zh-CN" sz="3200" b="1" dirty="0">
              <a:solidFill>
                <a:schemeClr val="tx1"/>
              </a:solidFill>
              <a:latin typeface="微软雅黑" panose="020B0503020204020204" pitchFamily="34" charset="-122"/>
              <a:ea typeface="微软雅黑" panose="020B0503020204020204" pitchFamily="34" charset="-122"/>
            </a:endParaRPr>
          </a:p>
          <a:p>
            <a:pPr algn="ctr"/>
            <a:r>
              <a:rPr lang="zh-CN" altLang="en-US" sz="3200" b="1" dirty="0">
                <a:solidFill>
                  <a:schemeClr val="tx1"/>
                </a:solidFill>
                <a:latin typeface="微软雅黑" panose="020B0503020204020204" pitchFamily="34" charset="-122"/>
                <a:ea typeface="微软雅黑" panose="020B0503020204020204" pitchFamily="34" charset="-122"/>
              </a:rPr>
              <a:t>统治模式逐步确立君主专制中央集权制度</a:t>
            </a:r>
          </a:p>
        </p:txBody>
      </p:sp>
      <p:pic>
        <p:nvPicPr>
          <p:cNvPr id="8" name="图片 7">
            <a:extLst>
              <a:ext uri="{FF2B5EF4-FFF2-40B4-BE49-F238E27FC236}">
                <a16:creationId xmlns:a16="http://schemas.microsoft.com/office/drawing/2014/main" id="{94AA1FCB-7EF6-442F-9BBD-6F537563F87D}"/>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b="6038"/>
          <a:stretch/>
        </p:blipFill>
        <p:spPr>
          <a:xfrm>
            <a:off x="5084187" y="0"/>
            <a:ext cx="7106226" cy="6859588"/>
          </a:xfrm>
          <a:prstGeom prst="rect">
            <a:avLst/>
          </a:prstGeom>
        </p:spPr>
      </p:pic>
      <p:sp>
        <p:nvSpPr>
          <p:cNvPr id="2" name="文本框 1"/>
          <p:cNvSpPr txBox="1"/>
          <p:nvPr/>
        </p:nvSpPr>
        <p:spPr>
          <a:xfrm>
            <a:off x="7227600" y="5905500"/>
            <a:ext cx="1409700" cy="523220"/>
          </a:xfrm>
          <a:prstGeom prst="rect">
            <a:avLst/>
          </a:prstGeom>
          <a:solidFill>
            <a:schemeClr val="bg1"/>
          </a:solidFill>
          <a:ln w="9525">
            <a:noFill/>
          </a:ln>
        </p:spPr>
        <p:txBody>
          <a:bodyPr wrap="square" rtlCol="0">
            <a:spAutoFit/>
          </a:bodyPr>
          <a:lstStyle/>
          <a:p>
            <a:pPr algn="ctr"/>
            <a:r>
              <a:rPr lang="zh-CN" altLang="en-US" sz="2800" dirty="0">
                <a:solidFill>
                  <a:srgbClr val="FF0000"/>
                </a:solidFill>
                <a:latin typeface="黑体" panose="02010609060101010101" pitchFamily="49" charset="-122"/>
                <a:ea typeface="黑体" panose="02010609060101010101" pitchFamily="49" charset="-122"/>
              </a:rPr>
              <a:t>中书省</a:t>
            </a:r>
          </a:p>
        </p:txBody>
      </p:sp>
      <p:sp>
        <p:nvSpPr>
          <p:cNvPr id="5" name="文本框 4"/>
          <p:cNvSpPr txBox="1"/>
          <p:nvPr/>
        </p:nvSpPr>
        <p:spPr>
          <a:xfrm>
            <a:off x="9802586" y="5054024"/>
            <a:ext cx="1409700" cy="523220"/>
          </a:xfrm>
          <a:prstGeom prst="rect">
            <a:avLst/>
          </a:prstGeom>
          <a:solidFill>
            <a:schemeClr val="bg1"/>
          </a:solidFill>
          <a:ln w="9525">
            <a:noFill/>
          </a:ln>
        </p:spPr>
        <p:txBody>
          <a:bodyPr wrap="square" rtlCol="0">
            <a:spAutoFit/>
          </a:bodyPr>
          <a:lstStyle/>
          <a:p>
            <a:pPr algn="ctr"/>
            <a:r>
              <a:rPr lang="zh-CN" altLang="en-US" sz="2800" dirty="0">
                <a:solidFill>
                  <a:srgbClr val="FF0000"/>
                </a:solidFill>
                <a:latin typeface="黑体" panose="02010609060101010101" pitchFamily="49" charset="-122"/>
                <a:ea typeface="黑体" panose="02010609060101010101" pitchFamily="49" charset="-122"/>
              </a:rPr>
              <a:t>枢密院</a:t>
            </a:r>
          </a:p>
        </p:txBody>
      </p:sp>
      <p:sp>
        <p:nvSpPr>
          <p:cNvPr id="6" name="文本框 5"/>
          <p:cNvSpPr txBox="1"/>
          <p:nvPr/>
        </p:nvSpPr>
        <p:spPr>
          <a:xfrm>
            <a:off x="10650765" y="3771681"/>
            <a:ext cx="895350" cy="523220"/>
          </a:xfrm>
          <a:prstGeom prst="rect">
            <a:avLst/>
          </a:prstGeom>
          <a:solidFill>
            <a:schemeClr val="bg1"/>
          </a:solidFill>
          <a:ln w="9525">
            <a:noFill/>
          </a:ln>
        </p:spPr>
        <p:txBody>
          <a:bodyPr wrap="square" rtlCol="0">
            <a:spAutoFit/>
          </a:bodyPr>
          <a:lstStyle/>
          <a:p>
            <a:pPr algn="ctr"/>
            <a:r>
              <a:rPr lang="zh-CN" altLang="en-US" sz="2800" dirty="0">
                <a:solidFill>
                  <a:srgbClr val="FF0000"/>
                </a:solidFill>
                <a:latin typeface="黑体" panose="02010609060101010101" pitchFamily="49" charset="-122"/>
                <a:ea typeface="黑体" panose="02010609060101010101" pitchFamily="49" charset="-122"/>
              </a:rPr>
              <a:t>太庙</a:t>
            </a:r>
          </a:p>
        </p:txBody>
      </p:sp>
      <p:sp>
        <p:nvSpPr>
          <p:cNvPr id="7" name="文本框 6"/>
          <p:cNvSpPr txBox="1"/>
          <p:nvPr/>
        </p:nvSpPr>
        <p:spPr>
          <a:xfrm>
            <a:off x="5794829" y="3785179"/>
            <a:ext cx="1257300" cy="523220"/>
          </a:xfrm>
          <a:prstGeom prst="rect">
            <a:avLst/>
          </a:prstGeom>
          <a:solidFill>
            <a:schemeClr val="bg1"/>
          </a:solidFill>
          <a:ln w="9525">
            <a:noFill/>
          </a:ln>
        </p:spPr>
        <p:txBody>
          <a:bodyPr wrap="square" rtlCol="0">
            <a:spAutoFit/>
          </a:bodyPr>
          <a:lstStyle/>
          <a:p>
            <a:pPr algn="ctr"/>
            <a:r>
              <a:rPr lang="zh-CN" altLang="en-US" sz="2800" dirty="0">
                <a:solidFill>
                  <a:srgbClr val="FF0000"/>
                </a:solidFill>
                <a:latin typeface="黑体" panose="02010609060101010101" pitchFamily="49" charset="-122"/>
                <a:ea typeface="黑体" panose="02010609060101010101" pitchFamily="49" charset="-122"/>
              </a:rPr>
              <a:t>社稷坛</a:t>
            </a:r>
          </a:p>
        </p:txBody>
      </p:sp>
      <p:sp>
        <p:nvSpPr>
          <p:cNvPr id="9" name="矩形: 棱台 54"/>
          <p:cNvSpPr/>
          <p:nvPr/>
        </p:nvSpPr>
        <p:spPr>
          <a:xfrm>
            <a:off x="930563" y="3447798"/>
            <a:ext cx="908119" cy="2387081"/>
          </a:xfrm>
          <a:prstGeom prst="bevel">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vert="eaVert" rtlCol="0" anchor="ctr"/>
          <a:lstStyle/>
          <a:p>
            <a:pPr algn="ctr"/>
            <a:endParaRPr lang="en-US" altLang="zh-CN" sz="2000" b="1" dirty="0">
              <a:solidFill>
                <a:schemeClr val="tx1"/>
              </a:solidFill>
              <a:latin typeface="楷体" panose="02010609060101010101" charset="-122"/>
              <a:ea typeface="楷体" panose="02010609060101010101" charset="-122"/>
              <a:sym typeface="+mn-ea"/>
            </a:endParaRPr>
          </a:p>
          <a:p>
            <a:pPr algn="ctr"/>
            <a:endParaRPr lang="en-US" altLang="zh-CN" sz="2000" b="1" dirty="0">
              <a:solidFill>
                <a:schemeClr val="tx1"/>
              </a:solidFill>
              <a:latin typeface="楷体" panose="02010609060101010101" charset="-122"/>
              <a:ea typeface="楷体" panose="02010609060101010101" charset="-122"/>
              <a:sym typeface="+mn-ea"/>
            </a:endParaRPr>
          </a:p>
        </p:txBody>
      </p:sp>
      <p:sp>
        <p:nvSpPr>
          <p:cNvPr id="10" name="矩形: 棱台 55"/>
          <p:cNvSpPr/>
          <p:nvPr/>
        </p:nvSpPr>
        <p:spPr>
          <a:xfrm>
            <a:off x="2071209" y="3492787"/>
            <a:ext cx="812611" cy="2388576"/>
          </a:xfrm>
          <a:prstGeom prst="bevel">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vert="eaVert" rtlCol="0" anchor="ctr"/>
          <a:lstStyle/>
          <a:p>
            <a:pPr algn="ctr"/>
            <a:endParaRPr lang="zh-CN" altLang="en-US" sz="2000" b="1" dirty="0">
              <a:solidFill>
                <a:schemeClr val="tx1"/>
              </a:solidFill>
              <a:latin typeface="楷体" panose="02010609060101010101" charset="-122"/>
              <a:ea typeface="楷体" panose="02010609060101010101" charset="-122"/>
            </a:endParaRPr>
          </a:p>
        </p:txBody>
      </p:sp>
      <p:sp>
        <p:nvSpPr>
          <p:cNvPr id="11" name="矩形: 棱台 56"/>
          <p:cNvSpPr/>
          <p:nvPr/>
        </p:nvSpPr>
        <p:spPr>
          <a:xfrm>
            <a:off x="3084412" y="3494990"/>
            <a:ext cx="812611" cy="2421861"/>
          </a:xfrm>
          <a:prstGeom prst="bevel">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vert="eaVert" rtlCol="0" anchor="ctr"/>
          <a:lstStyle/>
          <a:p>
            <a:pPr algn="ctr"/>
            <a:endParaRPr lang="zh-CN" altLang="en-US" sz="2000" b="1" dirty="0">
              <a:solidFill>
                <a:schemeClr val="tx1"/>
              </a:solidFill>
              <a:latin typeface="楷体" panose="02010609060101010101" charset="-122"/>
              <a:ea typeface="楷体" panose="02010609060101010101" charset="-122"/>
            </a:endParaRPr>
          </a:p>
        </p:txBody>
      </p:sp>
      <p:cxnSp>
        <p:nvCxnSpPr>
          <p:cNvPr id="13" name="_s81929"/>
          <p:cNvCxnSpPr/>
          <p:nvPr/>
        </p:nvCxnSpPr>
        <p:spPr>
          <a:xfrm flipV="1">
            <a:off x="1429256" y="3183967"/>
            <a:ext cx="0" cy="324769"/>
          </a:xfrm>
          <a:prstGeom prst="straightConnector1">
            <a:avLst/>
          </a:prstGeom>
          <a:ln>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14" name="_s81929"/>
          <p:cNvCxnSpPr/>
          <p:nvPr/>
        </p:nvCxnSpPr>
        <p:spPr>
          <a:xfrm flipV="1">
            <a:off x="3477895" y="3191800"/>
            <a:ext cx="8255" cy="318770"/>
          </a:xfrm>
          <a:prstGeom prst="straightConnector1">
            <a:avLst/>
          </a:prstGeom>
          <a:ln>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15" name="直接连接符 14"/>
          <p:cNvCxnSpPr/>
          <p:nvPr/>
        </p:nvCxnSpPr>
        <p:spPr>
          <a:xfrm>
            <a:off x="1429256" y="3208047"/>
            <a:ext cx="2048451" cy="8342"/>
          </a:xfrm>
          <a:prstGeom prst="line">
            <a:avLst/>
          </a:prstGeom>
          <a:ln>
            <a:solidFill>
              <a:schemeClr val="tx1"/>
            </a:solidFill>
          </a:ln>
        </p:spPr>
        <p:style>
          <a:lnRef idx="3">
            <a:schemeClr val="accent1"/>
          </a:lnRef>
          <a:fillRef idx="0">
            <a:schemeClr val="accent1"/>
          </a:fillRef>
          <a:effectRef idx="2">
            <a:schemeClr val="accent1"/>
          </a:effectRef>
          <a:fontRef idx="minor">
            <a:schemeClr val="tx1"/>
          </a:fontRef>
        </p:style>
      </p:cxnSp>
      <p:cxnSp>
        <p:nvCxnSpPr>
          <p:cNvPr id="16" name="_s81929"/>
          <p:cNvCxnSpPr>
            <a:cxnSpLocks/>
          </p:cNvCxnSpPr>
          <p:nvPr/>
        </p:nvCxnSpPr>
        <p:spPr>
          <a:xfrm flipV="1">
            <a:off x="2974119" y="3000826"/>
            <a:ext cx="0" cy="222250"/>
          </a:xfrm>
          <a:prstGeom prst="straightConnector1">
            <a:avLst/>
          </a:prstGeom>
          <a:ln>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18" name="_s81929">
            <a:extLst>
              <a:ext uri="{FF2B5EF4-FFF2-40B4-BE49-F238E27FC236}">
                <a16:creationId xmlns:a16="http://schemas.microsoft.com/office/drawing/2014/main" id="{DC94AF49-7707-48B3-BED9-1B2AF8F73180}"/>
              </a:ext>
            </a:extLst>
          </p:cNvPr>
          <p:cNvCxnSpPr>
            <a:cxnSpLocks/>
          </p:cNvCxnSpPr>
          <p:nvPr/>
        </p:nvCxnSpPr>
        <p:spPr>
          <a:xfrm flipH="1" flipV="1">
            <a:off x="3252152" y="3210705"/>
            <a:ext cx="1311148" cy="19478"/>
          </a:xfrm>
          <a:prstGeom prst="straightConnector1">
            <a:avLst/>
          </a:prstGeom>
          <a:ln>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19" name="_s81929">
            <a:extLst>
              <a:ext uri="{FF2B5EF4-FFF2-40B4-BE49-F238E27FC236}">
                <a16:creationId xmlns:a16="http://schemas.microsoft.com/office/drawing/2014/main" id="{B180D62C-5753-4246-93A6-0F78B6E054FF}"/>
              </a:ext>
            </a:extLst>
          </p:cNvPr>
          <p:cNvCxnSpPr/>
          <p:nvPr/>
        </p:nvCxnSpPr>
        <p:spPr>
          <a:xfrm flipV="1">
            <a:off x="4551710" y="3244900"/>
            <a:ext cx="0" cy="285191"/>
          </a:xfrm>
          <a:prstGeom prst="straightConnector1">
            <a:avLst/>
          </a:prstGeom>
          <a:ln>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20" name="矩形: 棱台 62">
            <a:extLst>
              <a:ext uri="{FF2B5EF4-FFF2-40B4-BE49-F238E27FC236}">
                <a16:creationId xmlns:a16="http://schemas.microsoft.com/office/drawing/2014/main" id="{4210BDA2-44FC-443E-9581-4A36D1941BED}"/>
              </a:ext>
            </a:extLst>
          </p:cNvPr>
          <p:cNvSpPr/>
          <p:nvPr/>
        </p:nvSpPr>
        <p:spPr>
          <a:xfrm>
            <a:off x="4118125" y="3510096"/>
            <a:ext cx="1069802" cy="2433534"/>
          </a:xfrm>
          <a:prstGeom prst="bevel">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vert="eaVert" rtlCol="0" anchor="ctr"/>
          <a:lstStyle/>
          <a:p>
            <a:pPr algn="ctr"/>
            <a:endParaRPr lang="zh-CN" altLang="en-US" sz="2000" b="1" dirty="0">
              <a:solidFill>
                <a:schemeClr val="tx1"/>
              </a:solidFill>
              <a:latin typeface="楷体" panose="02010609060101010101" charset="-122"/>
              <a:ea typeface="楷体" panose="02010609060101010101" charset="-122"/>
            </a:endParaRPr>
          </a:p>
        </p:txBody>
      </p:sp>
      <p:sp>
        <p:nvSpPr>
          <p:cNvPr id="21" name="文本框 20"/>
          <p:cNvSpPr txBox="1"/>
          <p:nvPr/>
        </p:nvSpPr>
        <p:spPr>
          <a:xfrm>
            <a:off x="1062784" y="6177559"/>
            <a:ext cx="2908811" cy="461665"/>
          </a:xfrm>
          <a:prstGeom prst="rect">
            <a:avLst/>
          </a:prstGeom>
          <a:solidFill>
            <a:schemeClr val="accent1">
              <a:lumMod val="40000"/>
              <a:lumOff val="60000"/>
            </a:schemeClr>
          </a:solidFill>
          <a:ln w="9525">
            <a:noFill/>
          </a:ln>
        </p:spPr>
        <p:txBody>
          <a:bodyPr wrap="square">
            <a:spAutoFit/>
          </a:bodyPr>
          <a:lstStyle/>
          <a:p>
            <a:pPr algn="ctr"/>
            <a:r>
              <a:rPr lang="zh-CN" altLang="en-US" sz="2400" b="1" dirty="0">
                <a:latin typeface="楷体" panose="02010609060101010101" charset="-122"/>
                <a:ea typeface="楷体" panose="02010609060101010101" charset="-122"/>
                <a:sym typeface="+mn-ea"/>
              </a:rPr>
              <a:t>吏户礼兵刑工</a:t>
            </a:r>
            <a:endParaRPr lang="en-US" altLang="zh-CN" sz="2400" b="1" dirty="0">
              <a:solidFill>
                <a:srgbClr val="FF0000"/>
              </a:solidFill>
              <a:latin typeface="黑体" panose="02010609060101010101" pitchFamily="49" charset="-122"/>
              <a:ea typeface="黑体" panose="02010609060101010101" pitchFamily="49" charset="-122"/>
            </a:endParaRPr>
          </a:p>
        </p:txBody>
      </p:sp>
      <p:sp>
        <p:nvSpPr>
          <p:cNvPr id="23" name="文本框 22"/>
          <p:cNvSpPr txBox="1"/>
          <p:nvPr/>
        </p:nvSpPr>
        <p:spPr>
          <a:xfrm>
            <a:off x="2370930" y="2453418"/>
            <a:ext cx="1176372" cy="523220"/>
          </a:xfrm>
          <a:prstGeom prst="rect">
            <a:avLst/>
          </a:prstGeom>
          <a:ln/>
        </p:spPr>
        <p:style>
          <a:lnRef idx="1">
            <a:schemeClr val="accent5"/>
          </a:lnRef>
          <a:fillRef idx="2">
            <a:schemeClr val="accent5"/>
          </a:fillRef>
          <a:effectRef idx="1">
            <a:schemeClr val="accent5"/>
          </a:effectRef>
          <a:fontRef idx="minor">
            <a:schemeClr val="dk1"/>
          </a:fontRef>
        </p:style>
        <p:txBody>
          <a:bodyPr wrap="square">
            <a:spAutoFit/>
          </a:bodyPr>
          <a:lstStyle/>
          <a:p>
            <a:pPr algn="ctr"/>
            <a:r>
              <a:rPr lang="zh-CN" altLang="en-US" sz="2800" b="1" dirty="0">
                <a:latin typeface="楷体" panose="02010609060101010101" charset="-122"/>
                <a:ea typeface="楷体" panose="02010609060101010101" charset="-122"/>
                <a:sym typeface="+mn-ea"/>
              </a:rPr>
              <a:t>皇帝</a:t>
            </a:r>
            <a:endParaRPr lang="en-US" altLang="zh-CN" sz="2800" b="1" dirty="0">
              <a:solidFill>
                <a:srgbClr val="FF0000"/>
              </a:solidFill>
              <a:latin typeface="黑体" panose="02010609060101010101" pitchFamily="49" charset="-122"/>
              <a:ea typeface="黑体" panose="02010609060101010101" pitchFamily="49" charset="-122"/>
            </a:endParaRPr>
          </a:p>
        </p:txBody>
      </p:sp>
      <p:sp>
        <p:nvSpPr>
          <p:cNvPr id="25" name="文本框 24"/>
          <p:cNvSpPr txBox="1"/>
          <p:nvPr/>
        </p:nvSpPr>
        <p:spPr>
          <a:xfrm>
            <a:off x="-95056" y="2425902"/>
            <a:ext cx="1524312" cy="523220"/>
          </a:xfrm>
          <a:prstGeom prst="rect">
            <a:avLst/>
          </a:prstGeom>
          <a:ln/>
        </p:spPr>
        <p:style>
          <a:lnRef idx="1">
            <a:schemeClr val="accent5"/>
          </a:lnRef>
          <a:fillRef idx="2">
            <a:schemeClr val="accent5"/>
          </a:fillRef>
          <a:effectRef idx="1">
            <a:schemeClr val="accent5"/>
          </a:effectRef>
          <a:fontRef idx="minor">
            <a:schemeClr val="dk1"/>
          </a:fontRef>
        </p:style>
        <p:txBody>
          <a:bodyPr wrap="square">
            <a:spAutoFit/>
          </a:bodyPr>
          <a:lstStyle/>
          <a:p>
            <a:pPr algn="ctr"/>
            <a:r>
              <a:rPr lang="zh-CN" altLang="en-US" sz="2800" b="1" dirty="0">
                <a:latin typeface="楷体" panose="02010609060101010101" charset="-122"/>
                <a:ea typeface="楷体" panose="02010609060101010101" charset="-122"/>
                <a:sym typeface="+mn-ea"/>
              </a:rPr>
              <a:t>在中央</a:t>
            </a:r>
            <a:endParaRPr lang="en-US" altLang="zh-CN" sz="2800" b="1" dirty="0">
              <a:solidFill>
                <a:srgbClr val="FF0000"/>
              </a:solidFill>
              <a:latin typeface="黑体" panose="02010609060101010101" pitchFamily="49" charset="-122"/>
              <a:ea typeface="黑体" panose="02010609060101010101" pitchFamily="49" charset="-122"/>
            </a:endParaRPr>
          </a:p>
        </p:txBody>
      </p:sp>
      <p:sp>
        <p:nvSpPr>
          <p:cNvPr id="3" name="矩形 2">
            <a:extLst>
              <a:ext uri="{FF2B5EF4-FFF2-40B4-BE49-F238E27FC236}">
                <a16:creationId xmlns:a16="http://schemas.microsoft.com/office/drawing/2014/main" id="{0652F9F9-146B-4A03-8361-79BE2014DA1F}"/>
              </a:ext>
            </a:extLst>
          </p:cNvPr>
          <p:cNvSpPr/>
          <p:nvPr/>
        </p:nvSpPr>
        <p:spPr>
          <a:xfrm>
            <a:off x="1057743" y="3586574"/>
            <a:ext cx="375159" cy="1200329"/>
          </a:xfrm>
          <a:prstGeom prst="rect">
            <a:avLst/>
          </a:prstGeom>
        </p:spPr>
        <p:txBody>
          <a:bodyPr wrap="square">
            <a:spAutoFit/>
          </a:bodyPr>
          <a:lstStyle/>
          <a:p>
            <a:r>
              <a:rPr lang="zh-CN" altLang="en-US" sz="2400" b="1" dirty="0">
                <a:latin typeface="楷体" panose="02010609060101010101" charset="-122"/>
                <a:ea typeface="楷体" panose="02010609060101010101" charset="-122"/>
                <a:sym typeface="+mn-ea"/>
              </a:rPr>
              <a:t>枢密院</a:t>
            </a:r>
            <a:endParaRPr lang="zh-CN" altLang="en-US" sz="2400" dirty="0"/>
          </a:p>
        </p:txBody>
      </p:sp>
      <p:sp>
        <p:nvSpPr>
          <p:cNvPr id="4" name="矩形 3">
            <a:extLst>
              <a:ext uri="{FF2B5EF4-FFF2-40B4-BE49-F238E27FC236}">
                <a16:creationId xmlns:a16="http://schemas.microsoft.com/office/drawing/2014/main" id="{FA71EB96-A580-48BE-9727-317E60824703}"/>
              </a:ext>
            </a:extLst>
          </p:cNvPr>
          <p:cNvSpPr/>
          <p:nvPr/>
        </p:nvSpPr>
        <p:spPr>
          <a:xfrm>
            <a:off x="995832" y="4748773"/>
            <a:ext cx="553998" cy="1085165"/>
          </a:xfrm>
          <a:prstGeom prst="rect">
            <a:avLst/>
          </a:prstGeom>
        </p:spPr>
        <p:txBody>
          <a:bodyPr vert="eaVert" wrap="square">
            <a:spAutoFit/>
          </a:bodyPr>
          <a:lstStyle/>
          <a:p>
            <a:pPr algn="ctr"/>
            <a:r>
              <a:rPr lang="zh-CN" altLang="en-US" sz="2400" b="1" dirty="0">
                <a:latin typeface="楷体" panose="02010609060101010101" charset="-122"/>
                <a:ea typeface="楷体" panose="02010609060101010101" charset="-122"/>
                <a:sym typeface="+mn-ea"/>
              </a:rPr>
              <a:t>（军事）</a:t>
            </a:r>
            <a:endParaRPr lang="zh-CN" altLang="en-US" sz="2400" b="1" dirty="0">
              <a:latin typeface="楷体" panose="02010609060101010101" charset="-122"/>
              <a:ea typeface="楷体" panose="02010609060101010101" charset="-122"/>
              <a:cs typeface="楷体" panose="02010609060101010101" charset="-122"/>
            </a:endParaRPr>
          </a:p>
        </p:txBody>
      </p:sp>
      <p:sp>
        <p:nvSpPr>
          <p:cNvPr id="24" name="矩形 23">
            <a:extLst>
              <a:ext uri="{FF2B5EF4-FFF2-40B4-BE49-F238E27FC236}">
                <a16:creationId xmlns:a16="http://schemas.microsoft.com/office/drawing/2014/main" id="{D4FCDDB5-06FE-459D-BD39-1E6BEF258E2E}"/>
              </a:ext>
            </a:extLst>
          </p:cNvPr>
          <p:cNvSpPr/>
          <p:nvPr/>
        </p:nvSpPr>
        <p:spPr>
          <a:xfrm>
            <a:off x="2138982" y="3701844"/>
            <a:ext cx="553998" cy="1001236"/>
          </a:xfrm>
          <a:prstGeom prst="rect">
            <a:avLst/>
          </a:prstGeom>
        </p:spPr>
        <p:txBody>
          <a:bodyPr vert="eaVert" wrap="none">
            <a:spAutoFit/>
          </a:bodyPr>
          <a:lstStyle/>
          <a:p>
            <a:r>
              <a:rPr lang="zh-CN" altLang="en-US" sz="2400" b="1" dirty="0">
                <a:latin typeface="楷体" panose="02010609060101010101" charset="-122"/>
                <a:ea typeface="楷体" panose="02010609060101010101" charset="-122"/>
                <a:cs typeface="楷体" panose="02010609060101010101" charset="-122"/>
                <a:sym typeface="+mn-ea"/>
              </a:rPr>
              <a:t>中书省</a:t>
            </a:r>
            <a:endParaRPr lang="zh-CN" altLang="en-US" sz="2400" dirty="0"/>
          </a:p>
        </p:txBody>
      </p:sp>
      <p:sp>
        <p:nvSpPr>
          <p:cNvPr id="26" name="矩形 25">
            <a:extLst>
              <a:ext uri="{FF2B5EF4-FFF2-40B4-BE49-F238E27FC236}">
                <a16:creationId xmlns:a16="http://schemas.microsoft.com/office/drawing/2014/main" id="{3F8606AA-2852-42B5-BE09-B4FE4B0C884F}"/>
              </a:ext>
            </a:extLst>
          </p:cNvPr>
          <p:cNvSpPr/>
          <p:nvPr/>
        </p:nvSpPr>
        <p:spPr>
          <a:xfrm>
            <a:off x="2143662" y="4786903"/>
            <a:ext cx="553998" cy="1156727"/>
          </a:xfrm>
          <a:prstGeom prst="rect">
            <a:avLst/>
          </a:prstGeom>
        </p:spPr>
        <p:txBody>
          <a:bodyPr vert="eaVert" wrap="none">
            <a:spAutoFit/>
          </a:bodyPr>
          <a:lstStyle/>
          <a:p>
            <a:pPr algn="ctr"/>
            <a:r>
              <a:rPr lang="en-US" altLang="zh-CN" sz="2400" b="1" dirty="0">
                <a:latin typeface="楷体" panose="02010609060101010101" charset="-122"/>
                <a:ea typeface="楷体" panose="02010609060101010101" charset="-122"/>
                <a:cs typeface="楷体" panose="02010609060101010101" charset="-122"/>
                <a:sym typeface="+mn-ea"/>
              </a:rPr>
              <a:t>(</a:t>
            </a:r>
            <a:r>
              <a:rPr lang="zh-CN" altLang="en-US" sz="2400" b="1" dirty="0">
                <a:latin typeface="楷体" panose="02010609060101010101" charset="-122"/>
                <a:ea typeface="楷体" panose="02010609060101010101" charset="-122"/>
                <a:cs typeface="楷体" panose="02010609060101010101" charset="-122"/>
                <a:sym typeface="+mn-ea"/>
              </a:rPr>
              <a:t>行政）</a:t>
            </a:r>
            <a:endParaRPr lang="zh-CN" altLang="en-US" sz="2400" b="1" dirty="0">
              <a:latin typeface="楷体" panose="02010609060101010101" charset="-122"/>
              <a:ea typeface="楷体" panose="02010609060101010101" charset="-122"/>
            </a:endParaRPr>
          </a:p>
        </p:txBody>
      </p:sp>
      <p:sp>
        <p:nvSpPr>
          <p:cNvPr id="27" name="矩形 26">
            <a:extLst>
              <a:ext uri="{FF2B5EF4-FFF2-40B4-BE49-F238E27FC236}">
                <a16:creationId xmlns:a16="http://schemas.microsoft.com/office/drawing/2014/main" id="{0F40C437-807A-4B38-9F32-631A3733256A}"/>
              </a:ext>
            </a:extLst>
          </p:cNvPr>
          <p:cNvSpPr/>
          <p:nvPr/>
        </p:nvSpPr>
        <p:spPr>
          <a:xfrm>
            <a:off x="3137472" y="4686294"/>
            <a:ext cx="553998" cy="1304203"/>
          </a:xfrm>
          <a:prstGeom prst="rect">
            <a:avLst/>
          </a:prstGeom>
        </p:spPr>
        <p:txBody>
          <a:bodyPr vert="eaVert" wrap="none">
            <a:spAutoFit/>
          </a:bodyPr>
          <a:lstStyle/>
          <a:p>
            <a:r>
              <a:rPr lang="zh-CN" altLang="en-US" sz="2400" b="1" dirty="0">
                <a:latin typeface="楷体" panose="02010609060101010101" charset="-122"/>
                <a:ea typeface="楷体" panose="02010609060101010101" charset="-122"/>
              </a:rPr>
              <a:t>（监察）</a:t>
            </a:r>
            <a:endParaRPr lang="zh-CN" altLang="en-US" sz="2400" dirty="0"/>
          </a:p>
        </p:txBody>
      </p:sp>
      <p:sp>
        <p:nvSpPr>
          <p:cNvPr id="28" name="矩形 27">
            <a:extLst>
              <a:ext uri="{FF2B5EF4-FFF2-40B4-BE49-F238E27FC236}">
                <a16:creationId xmlns:a16="http://schemas.microsoft.com/office/drawing/2014/main" id="{6D7A63F0-C941-4150-B86E-B4F61B386BEA}"/>
              </a:ext>
            </a:extLst>
          </p:cNvPr>
          <p:cNvSpPr/>
          <p:nvPr/>
        </p:nvSpPr>
        <p:spPr>
          <a:xfrm>
            <a:off x="3135257" y="3714311"/>
            <a:ext cx="553998" cy="1001236"/>
          </a:xfrm>
          <a:prstGeom prst="rect">
            <a:avLst/>
          </a:prstGeom>
        </p:spPr>
        <p:txBody>
          <a:bodyPr vert="eaVert" wrap="none">
            <a:spAutoFit/>
          </a:bodyPr>
          <a:lstStyle/>
          <a:p>
            <a:pPr algn="ctr"/>
            <a:r>
              <a:rPr lang="zh-CN" altLang="en-US" sz="2400" b="1" dirty="0">
                <a:latin typeface="楷体" panose="02010609060101010101" charset="-122"/>
                <a:ea typeface="楷体" panose="02010609060101010101" charset="-122"/>
              </a:rPr>
              <a:t>御史台</a:t>
            </a:r>
          </a:p>
        </p:txBody>
      </p:sp>
      <p:sp>
        <p:nvSpPr>
          <p:cNvPr id="29" name="矩形 28">
            <a:extLst>
              <a:ext uri="{FF2B5EF4-FFF2-40B4-BE49-F238E27FC236}">
                <a16:creationId xmlns:a16="http://schemas.microsoft.com/office/drawing/2014/main" id="{3735EA7D-7A75-466A-86EF-33B183623E18}"/>
              </a:ext>
            </a:extLst>
          </p:cNvPr>
          <p:cNvSpPr/>
          <p:nvPr/>
        </p:nvSpPr>
        <p:spPr>
          <a:xfrm>
            <a:off x="4312414" y="3771681"/>
            <a:ext cx="553998" cy="1001236"/>
          </a:xfrm>
          <a:prstGeom prst="rect">
            <a:avLst/>
          </a:prstGeom>
        </p:spPr>
        <p:txBody>
          <a:bodyPr vert="eaVert" wrap="none">
            <a:spAutoFit/>
          </a:bodyPr>
          <a:lstStyle/>
          <a:p>
            <a:r>
              <a:rPr lang="zh-CN" altLang="en-US" sz="2400" b="1" dirty="0">
                <a:latin typeface="楷体" panose="02010609060101010101" charset="-122"/>
                <a:ea typeface="楷体" panose="02010609060101010101" charset="-122"/>
              </a:rPr>
              <a:t>宣政院</a:t>
            </a:r>
            <a:endParaRPr lang="zh-CN" altLang="en-US" sz="2400" dirty="0"/>
          </a:p>
        </p:txBody>
      </p:sp>
      <p:sp>
        <p:nvSpPr>
          <p:cNvPr id="30" name="矩形 29">
            <a:extLst>
              <a:ext uri="{FF2B5EF4-FFF2-40B4-BE49-F238E27FC236}">
                <a16:creationId xmlns:a16="http://schemas.microsoft.com/office/drawing/2014/main" id="{574632A6-E9D9-4E68-93CA-DB0AF7E89272}"/>
              </a:ext>
            </a:extLst>
          </p:cNvPr>
          <p:cNvSpPr/>
          <p:nvPr/>
        </p:nvSpPr>
        <p:spPr>
          <a:xfrm>
            <a:off x="4074600" y="4639253"/>
            <a:ext cx="553998" cy="1304204"/>
          </a:xfrm>
          <a:prstGeom prst="rect">
            <a:avLst/>
          </a:prstGeom>
        </p:spPr>
        <p:txBody>
          <a:bodyPr vert="eaVert" wrap="none">
            <a:spAutoFit/>
          </a:bodyPr>
          <a:lstStyle/>
          <a:p>
            <a:pPr algn="ctr"/>
            <a:r>
              <a:rPr lang="zh-CN" altLang="en-US" sz="2400" b="1" dirty="0">
                <a:latin typeface="楷体" panose="02010609060101010101" charset="-122"/>
                <a:ea typeface="楷体" panose="02010609060101010101" charset="-122"/>
              </a:rPr>
              <a:t>（吐蕃）</a:t>
            </a:r>
          </a:p>
        </p:txBody>
      </p:sp>
      <p:sp>
        <p:nvSpPr>
          <p:cNvPr id="32" name="矩形 31">
            <a:extLst>
              <a:ext uri="{FF2B5EF4-FFF2-40B4-BE49-F238E27FC236}">
                <a16:creationId xmlns:a16="http://schemas.microsoft.com/office/drawing/2014/main" id="{1EE7CFBF-3799-4F8C-9A86-F9A7B8C8E312}"/>
              </a:ext>
            </a:extLst>
          </p:cNvPr>
          <p:cNvSpPr/>
          <p:nvPr/>
        </p:nvSpPr>
        <p:spPr>
          <a:xfrm>
            <a:off x="4477895" y="4639251"/>
            <a:ext cx="553998" cy="1304203"/>
          </a:xfrm>
          <a:prstGeom prst="rect">
            <a:avLst/>
          </a:prstGeom>
        </p:spPr>
        <p:txBody>
          <a:bodyPr vert="eaVert" wrap="none">
            <a:spAutoFit/>
          </a:bodyPr>
          <a:lstStyle/>
          <a:p>
            <a:pPr algn="ctr"/>
            <a:r>
              <a:rPr lang="zh-CN" altLang="en-US" sz="2400" b="1" dirty="0">
                <a:latin typeface="楷体" panose="02010609060101010101" charset="-122"/>
                <a:ea typeface="楷体" panose="02010609060101010101" charset="-122"/>
              </a:rPr>
              <a:t>（佛教）</a:t>
            </a:r>
          </a:p>
        </p:txBody>
      </p:sp>
      <p:sp>
        <p:nvSpPr>
          <p:cNvPr id="33" name="文本框 32">
            <a:extLst>
              <a:ext uri="{FF2B5EF4-FFF2-40B4-BE49-F238E27FC236}">
                <a16:creationId xmlns:a16="http://schemas.microsoft.com/office/drawing/2014/main" id="{CD009F44-C352-4BCD-9C05-A20B01465B58}"/>
              </a:ext>
            </a:extLst>
          </p:cNvPr>
          <p:cNvSpPr txBox="1"/>
          <p:nvPr/>
        </p:nvSpPr>
        <p:spPr>
          <a:xfrm>
            <a:off x="6293661" y="871482"/>
            <a:ext cx="4831540" cy="523220"/>
          </a:xfrm>
          <a:prstGeom prst="rect">
            <a:avLst/>
          </a:prstGeom>
          <a:solidFill>
            <a:schemeClr val="bg1"/>
          </a:solidFill>
          <a:ln w="9525">
            <a:noFill/>
          </a:ln>
        </p:spPr>
        <p:txBody>
          <a:bodyPr wrap="square" rtlCol="0">
            <a:spAutoFit/>
          </a:bodyPr>
          <a:lstStyle/>
          <a:p>
            <a:pPr algn="ctr"/>
            <a:r>
              <a:rPr lang="zh-CN" altLang="en-US" sz="2800" dirty="0">
                <a:latin typeface="黑体" panose="02010609060101010101" pitchFamily="49" charset="-122"/>
                <a:ea typeface="黑体" panose="02010609060101010101" pitchFamily="49" charset="-122"/>
              </a:rPr>
              <a:t>元朝统治中心：元大都平面图</a:t>
            </a:r>
          </a:p>
        </p:txBody>
      </p:sp>
      <p:sp>
        <p:nvSpPr>
          <p:cNvPr id="34" name="文本框 33">
            <a:extLst>
              <a:ext uri="{FF2B5EF4-FFF2-40B4-BE49-F238E27FC236}">
                <a16:creationId xmlns:a16="http://schemas.microsoft.com/office/drawing/2014/main" id="{19BB9FCE-B3F9-49D7-AF0D-C00082DD5BC9}"/>
              </a:ext>
            </a:extLst>
          </p:cNvPr>
          <p:cNvSpPr txBox="1"/>
          <p:nvPr/>
        </p:nvSpPr>
        <p:spPr>
          <a:xfrm>
            <a:off x="9081838" y="2265402"/>
            <a:ext cx="2464277" cy="523220"/>
          </a:xfrm>
          <a:prstGeom prst="rect">
            <a:avLst/>
          </a:prstGeom>
          <a:solidFill>
            <a:schemeClr val="bg1"/>
          </a:solidFill>
          <a:ln w="9525">
            <a:noFill/>
          </a:ln>
        </p:spPr>
        <p:txBody>
          <a:bodyPr wrap="square" rtlCol="0">
            <a:spAutoFit/>
          </a:bodyPr>
          <a:lstStyle/>
          <a:p>
            <a:pPr algn="ctr"/>
            <a:r>
              <a:rPr lang="zh-CN" altLang="en-US" sz="2800" dirty="0">
                <a:solidFill>
                  <a:srgbClr val="FF0000"/>
                </a:solidFill>
                <a:latin typeface="黑体" panose="02010609060101010101" pitchFamily="49" charset="-122"/>
                <a:ea typeface="黑体" panose="02010609060101010101" pitchFamily="49" charset="-122"/>
              </a:rPr>
              <a:t>国子监、孔庙</a:t>
            </a:r>
          </a:p>
        </p:txBody>
      </p:sp>
    </p:spTree>
    <p:extLst>
      <p:ext uri="{BB962C8B-B14F-4D97-AF65-F5344CB8AC3E}">
        <p14:creationId xmlns:p14="http://schemas.microsoft.com/office/powerpoint/2010/main" val="2707160653"/>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AB7167BC-38DC-485B-A66C-0B74F47143F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52" t="2670" r="352" b="-45"/>
          <a:stretch/>
        </p:blipFill>
        <p:spPr>
          <a:xfrm>
            <a:off x="4968670" y="885371"/>
            <a:ext cx="7117613" cy="5597513"/>
          </a:xfrm>
          <a:prstGeom prst="rect">
            <a:avLst/>
          </a:prstGeom>
          <a:ln>
            <a:solidFill>
              <a:schemeClr val="tx1"/>
            </a:solidFill>
          </a:ln>
          <a:effectLst>
            <a:outerShdw blurRad="190500" algn="tl" rotWithShape="0">
              <a:srgbClr val="000000">
                <a:alpha val="70000"/>
              </a:srgbClr>
            </a:outerShdw>
          </a:effectLst>
        </p:spPr>
      </p:pic>
      <mc:AlternateContent xmlns:mc="http://schemas.openxmlformats.org/markup-compatibility/2006" xmlns:p14="http://schemas.microsoft.com/office/powerpoint/2010/main">
        <mc:Choice Requires="p14">
          <p:contentPart p14:bwMode="auto" r:id="rId4">
            <p14:nvContentPartPr>
              <p14:cNvPr id="3" name="墨迹 2">
                <a:extLst>
                  <a:ext uri="{FF2B5EF4-FFF2-40B4-BE49-F238E27FC236}">
                    <a16:creationId xmlns:a16="http://schemas.microsoft.com/office/drawing/2014/main" id="{0DEFF651-C728-4B83-81FE-4D9C369CB61F}"/>
                  </a:ext>
                </a:extLst>
              </p14:cNvPr>
              <p14:cNvContentPartPr/>
              <p14:nvPr/>
            </p14:nvContentPartPr>
            <p14:xfrm>
              <a:off x="9089814" y="2505876"/>
              <a:ext cx="1306285" cy="1494971"/>
            </p14:xfrm>
          </p:contentPart>
        </mc:Choice>
        <mc:Fallback xmlns="">
          <p:pic>
            <p:nvPicPr>
              <p:cNvPr id="3" name="墨迹 2">
                <a:extLst>
                  <a:ext uri="{FF2B5EF4-FFF2-40B4-BE49-F238E27FC236}">
                    <a16:creationId xmlns:a16="http://schemas.microsoft.com/office/drawing/2014/main" id="{0DEFF651-C728-4B83-81FE-4D9C369CB61F}"/>
                  </a:ext>
                </a:extLst>
              </p:cNvPr>
              <p:cNvPicPr/>
              <p:nvPr/>
            </p:nvPicPr>
            <p:blipFill>
              <a:blip r:embed="rId5"/>
              <a:stretch>
                <a:fillRect/>
              </a:stretch>
            </p:blipFill>
            <p:spPr>
              <a:xfrm>
                <a:off x="9070736" y="2486793"/>
                <a:ext cx="1344440" cy="1533137"/>
              </a:xfrm>
              <a:prstGeom prst="rect">
                <a:avLst/>
              </a:prstGeom>
            </p:spPr>
          </p:pic>
        </mc:Fallback>
      </mc:AlternateContent>
      <p:graphicFrame>
        <p:nvGraphicFramePr>
          <p:cNvPr id="8" name="表格 7">
            <a:extLst>
              <a:ext uri="{FF2B5EF4-FFF2-40B4-BE49-F238E27FC236}">
                <a16:creationId xmlns:a16="http://schemas.microsoft.com/office/drawing/2014/main" id="{9D55127A-7CF2-4F02-BB02-F449CEF90B9B}"/>
              </a:ext>
            </a:extLst>
          </p:cNvPr>
          <p:cNvGraphicFramePr>
            <a:graphicFrameLocks noGrp="1"/>
          </p:cNvGraphicFramePr>
          <p:nvPr>
            <p:extLst>
              <p:ext uri="{D42A27DB-BD31-4B8C-83A1-F6EECF244321}">
                <p14:modId xmlns:p14="http://schemas.microsoft.com/office/powerpoint/2010/main" val="1933964459"/>
              </p:ext>
            </p:extLst>
          </p:nvPr>
        </p:nvGraphicFramePr>
        <p:xfrm>
          <a:off x="101600" y="1142999"/>
          <a:ext cx="4794251" cy="5656189"/>
        </p:xfrm>
        <a:graphic>
          <a:graphicData uri="http://schemas.openxmlformats.org/drawingml/2006/table">
            <a:tbl>
              <a:tblPr firstRow="1" bandRow="1">
                <a:tableStyleId>{5C22544A-7EE6-4342-B048-85BDC9FD1C3A}</a:tableStyleId>
              </a:tblPr>
              <a:tblGrid>
                <a:gridCol w="1001028">
                  <a:extLst>
                    <a:ext uri="{9D8B030D-6E8A-4147-A177-3AD203B41FA5}">
                      <a16:colId xmlns:a16="http://schemas.microsoft.com/office/drawing/2014/main" val="3338554425"/>
                    </a:ext>
                  </a:extLst>
                </a:gridCol>
                <a:gridCol w="3793223">
                  <a:extLst>
                    <a:ext uri="{9D8B030D-6E8A-4147-A177-3AD203B41FA5}">
                      <a16:colId xmlns:a16="http://schemas.microsoft.com/office/drawing/2014/main" val="208487293"/>
                    </a:ext>
                  </a:extLst>
                </a:gridCol>
              </a:tblGrid>
              <a:tr h="803914">
                <a:tc gridSpan="2">
                  <a:txBody>
                    <a:bodyPr/>
                    <a:lstStyle/>
                    <a:p>
                      <a:pPr algn="ctr"/>
                      <a:r>
                        <a:rPr lang="zh-CN" altLang="en-US" sz="2800" b="1" dirty="0">
                          <a:effectLst>
                            <a:outerShdw blurRad="38100" dist="38100" dir="2700000" algn="tl">
                              <a:srgbClr val="000000">
                                <a:alpha val="43137"/>
                              </a:srgbClr>
                            </a:outerShdw>
                          </a:effectLst>
                        </a:rPr>
                        <a:t>元朝的地方治理：行省制度</a:t>
                      </a:r>
                    </a:p>
                  </a:txBody>
                  <a:tcPr/>
                </a:tc>
                <a:tc hMerge="1">
                  <a:txBody>
                    <a:bodyPr/>
                    <a:lstStyle/>
                    <a:p>
                      <a:endParaRPr lang="zh-CN" altLang="en-US" dirty="0"/>
                    </a:p>
                  </a:txBody>
                  <a:tcPr/>
                </a:tc>
                <a:extLst>
                  <a:ext uri="{0D108BD9-81ED-4DB2-BD59-A6C34878D82A}">
                    <a16:rowId xmlns:a16="http://schemas.microsoft.com/office/drawing/2014/main" val="3170914154"/>
                  </a:ext>
                </a:extLst>
              </a:tr>
              <a:tr h="1414107">
                <a:tc>
                  <a:txBody>
                    <a:bodyPr/>
                    <a:lstStyle/>
                    <a:p>
                      <a:pPr algn="l"/>
                      <a:r>
                        <a:rPr lang="zh-CN" altLang="en-US" sz="2800" b="1" dirty="0"/>
                        <a:t>背景</a:t>
                      </a:r>
                    </a:p>
                  </a:txBody>
                  <a:tcPr/>
                </a:tc>
                <a:tc>
                  <a:txBody>
                    <a:bodyPr/>
                    <a:lstStyle/>
                    <a:p>
                      <a:r>
                        <a:rPr lang="en-US" altLang="zh-CN" sz="2800" b="1" dirty="0"/>
                        <a:t>1.</a:t>
                      </a:r>
                      <a:r>
                        <a:rPr lang="zh-CN" altLang="en-US" sz="2800" b="1" dirty="0"/>
                        <a:t>沿用金朝旧制</a:t>
                      </a:r>
                      <a:endParaRPr lang="en-US" altLang="zh-CN" sz="2800" b="1" dirty="0"/>
                    </a:p>
                    <a:p>
                      <a:pPr marL="0" marR="0" lvl="0" indent="0" algn="l" defTabSz="1219200" rtl="0" eaLnBrk="1" fontAlgn="auto" latinLnBrk="0" hangingPunct="1">
                        <a:lnSpc>
                          <a:spcPct val="100000"/>
                        </a:lnSpc>
                        <a:spcBef>
                          <a:spcPts val="0"/>
                        </a:spcBef>
                        <a:spcAft>
                          <a:spcPts val="0"/>
                        </a:spcAft>
                        <a:buClrTx/>
                        <a:buSzTx/>
                        <a:buFontTx/>
                        <a:buNone/>
                        <a:tabLst/>
                        <a:defRPr/>
                      </a:pPr>
                      <a:r>
                        <a:rPr lang="en-US" altLang="zh-CN" sz="2800" b="1" dirty="0"/>
                        <a:t>2.</a:t>
                      </a:r>
                      <a:r>
                        <a:rPr lang="zh-CN" altLang="en-US" sz="2800" b="1" dirty="0"/>
                        <a:t>继承前代制度</a:t>
                      </a:r>
                    </a:p>
                    <a:p>
                      <a:pPr marL="0" marR="0" lvl="0" indent="0" algn="l" defTabSz="1219200" rtl="0" eaLnBrk="1" fontAlgn="auto" latinLnBrk="0" hangingPunct="1">
                        <a:lnSpc>
                          <a:spcPct val="100000"/>
                        </a:lnSpc>
                        <a:spcBef>
                          <a:spcPts val="0"/>
                        </a:spcBef>
                        <a:spcAft>
                          <a:spcPts val="0"/>
                        </a:spcAft>
                        <a:buClrTx/>
                        <a:buSzTx/>
                        <a:buFontTx/>
                        <a:buNone/>
                        <a:tabLst/>
                        <a:defRPr/>
                      </a:pPr>
                      <a:r>
                        <a:rPr lang="en-US" altLang="zh-CN" sz="2800" b="1" dirty="0"/>
                        <a:t>3.</a:t>
                      </a:r>
                      <a:r>
                        <a:rPr lang="zh-CN" altLang="en-US" sz="2800" b="1" dirty="0"/>
                        <a:t>加强中央集权</a:t>
                      </a:r>
                    </a:p>
                  </a:txBody>
                  <a:tcPr/>
                </a:tc>
                <a:extLst>
                  <a:ext uri="{0D108BD9-81ED-4DB2-BD59-A6C34878D82A}">
                    <a16:rowId xmlns:a16="http://schemas.microsoft.com/office/drawing/2014/main" val="1040101900"/>
                  </a:ext>
                </a:extLst>
              </a:tr>
              <a:tr h="1414107">
                <a:tc>
                  <a:txBody>
                    <a:bodyPr/>
                    <a:lstStyle/>
                    <a:p>
                      <a:r>
                        <a:rPr lang="zh-CN" altLang="en-US" sz="2800" b="1" dirty="0"/>
                        <a:t>内容</a:t>
                      </a:r>
                    </a:p>
                  </a:txBody>
                  <a:tcPr/>
                </a:tc>
                <a:tc>
                  <a:txBody>
                    <a:bodyPr/>
                    <a:lstStyle/>
                    <a:p>
                      <a:r>
                        <a:rPr lang="en-US" altLang="zh-CN" sz="2800" b="1" dirty="0"/>
                        <a:t>1.</a:t>
                      </a:r>
                      <a:r>
                        <a:rPr lang="zh-CN" altLang="en-US" sz="2800" b="1" dirty="0"/>
                        <a:t>山东、山西、河北直属中书省。称为“腹里”</a:t>
                      </a:r>
                      <a:endParaRPr lang="en-US" altLang="zh-CN" sz="2800" b="1" dirty="0"/>
                    </a:p>
                    <a:p>
                      <a:r>
                        <a:rPr lang="en-US" altLang="zh-CN" sz="2800" b="1" dirty="0"/>
                        <a:t>2.</a:t>
                      </a:r>
                      <a:r>
                        <a:rPr lang="zh-CN" altLang="en-US" sz="2800" b="1" dirty="0"/>
                        <a:t>设置</a:t>
                      </a:r>
                      <a:r>
                        <a:rPr lang="en-US" altLang="zh-CN" sz="2800" b="1" dirty="0">
                          <a:latin typeface="+mj-ea"/>
                          <a:ea typeface="+mj-ea"/>
                        </a:rPr>
                        <a:t>10</a:t>
                      </a:r>
                      <a:r>
                        <a:rPr lang="zh-CN" altLang="en-US" sz="2800" b="1" dirty="0"/>
                        <a:t>个行省</a:t>
                      </a:r>
                    </a:p>
                  </a:txBody>
                  <a:tcPr/>
                </a:tc>
                <a:extLst>
                  <a:ext uri="{0D108BD9-81ED-4DB2-BD59-A6C34878D82A}">
                    <a16:rowId xmlns:a16="http://schemas.microsoft.com/office/drawing/2014/main" val="2482494406"/>
                  </a:ext>
                </a:extLst>
              </a:tr>
              <a:tr h="974163">
                <a:tc>
                  <a:txBody>
                    <a:bodyPr/>
                    <a:lstStyle/>
                    <a:p>
                      <a:r>
                        <a:rPr lang="zh-CN" altLang="en-US" sz="2800" b="1" dirty="0"/>
                        <a:t>职权特征</a:t>
                      </a:r>
                    </a:p>
                  </a:txBody>
                  <a:tcPr/>
                </a:tc>
                <a:tc>
                  <a:txBody>
                    <a:bodyPr/>
                    <a:lstStyle/>
                    <a:p>
                      <a:endParaRPr lang="zh-CN" altLang="en-US" sz="3200" b="0" dirty="0"/>
                    </a:p>
                  </a:txBody>
                  <a:tcPr/>
                </a:tc>
                <a:extLst>
                  <a:ext uri="{0D108BD9-81ED-4DB2-BD59-A6C34878D82A}">
                    <a16:rowId xmlns:a16="http://schemas.microsoft.com/office/drawing/2014/main" val="4026635507"/>
                  </a:ext>
                </a:extLst>
              </a:tr>
              <a:tr h="1049898">
                <a:tc>
                  <a:txBody>
                    <a:bodyPr/>
                    <a:lstStyle/>
                    <a:p>
                      <a:r>
                        <a:rPr lang="zh-CN" altLang="en-US" sz="2800" b="1" dirty="0"/>
                        <a:t>影响</a:t>
                      </a:r>
                    </a:p>
                  </a:txBody>
                  <a:tcPr/>
                </a:tc>
                <a:tc>
                  <a:txBody>
                    <a:bodyPr/>
                    <a:lstStyle/>
                    <a:p>
                      <a:endParaRPr lang="zh-CN" altLang="en-US" b="1" dirty="0"/>
                    </a:p>
                  </a:txBody>
                  <a:tcPr/>
                </a:tc>
                <a:extLst>
                  <a:ext uri="{0D108BD9-81ED-4DB2-BD59-A6C34878D82A}">
                    <a16:rowId xmlns:a16="http://schemas.microsoft.com/office/drawing/2014/main" val="2269280590"/>
                  </a:ext>
                </a:extLst>
              </a:tr>
            </a:tbl>
          </a:graphicData>
        </a:graphic>
      </p:graphicFrame>
      <p:sp>
        <p:nvSpPr>
          <p:cNvPr id="4" name="矩形 3">
            <a:extLst>
              <a:ext uri="{FF2B5EF4-FFF2-40B4-BE49-F238E27FC236}">
                <a16:creationId xmlns:a16="http://schemas.microsoft.com/office/drawing/2014/main" id="{F3FACCCB-E56A-4042-82C5-C9623FC33406}"/>
              </a:ext>
            </a:extLst>
          </p:cNvPr>
          <p:cNvSpPr/>
          <p:nvPr/>
        </p:nvSpPr>
        <p:spPr>
          <a:xfrm>
            <a:off x="1092397" y="4763603"/>
            <a:ext cx="3657132" cy="954107"/>
          </a:xfrm>
          <a:prstGeom prst="rect">
            <a:avLst/>
          </a:prstGeom>
        </p:spPr>
        <p:txBody>
          <a:bodyPr wrap="square">
            <a:spAutoFit/>
          </a:bodyPr>
          <a:lstStyle/>
          <a:p>
            <a:r>
              <a:rPr lang="zh-CN" altLang="en-US" sz="2800" b="1" dirty="0"/>
              <a:t>权力大，同时受中央限制</a:t>
            </a:r>
            <a:endParaRPr lang="en-US" altLang="zh-CN" sz="2800" b="1" dirty="0"/>
          </a:p>
        </p:txBody>
      </p:sp>
      <p:sp>
        <p:nvSpPr>
          <p:cNvPr id="2" name="矩形 1">
            <a:extLst>
              <a:ext uri="{FF2B5EF4-FFF2-40B4-BE49-F238E27FC236}">
                <a16:creationId xmlns:a16="http://schemas.microsoft.com/office/drawing/2014/main" id="{5AFE615F-1786-4113-A783-3B13D7C1D3DC}"/>
              </a:ext>
            </a:extLst>
          </p:cNvPr>
          <p:cNvSpPr/>
          <p:nvPr/>
        </p:nvSpPr>
        <p:spPr>
          <a:xfrm>
            <a:off x="-38657" y="-52119"/>
            <a:ext cx="12333930" cy="69379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aphicFrame>
        <p:nvGraphicFramePr>
          <p:cNvPr id="9" name="表格 8">
            <a:extLst>
              <a:ext uri="{FF2B5EF4-FFF2-40B4-BE49-F238E27FC236}">
                <a16:creationId xmlns:a16="http://schemas.microsoft.com/office/drawing/2014/main" id="{00BE771A-D2E4-48F1-8CEB-B65C7204DE81}"/>
              </a:ext>
            </a:extLst>
          </p:cNvPr>
          <p:cNvGraphicFramePr>
            <a:graphicFrameLocks noGrp="1"/>
          </p:cNvGraphicFramePr>
          <p:nvPr>
            <p:extLst>
              <p:ext uri="{D42A27DB-BD31-4B8C-83A1-F6EECF244321}">
                <p14:modId xmlns:p14="http://schemas.microsoft.com/office/powerpoint/2010/main" val="842260674"/>
              </p:ext>
            </p:extLst>
          </p:nvPr>
        </p:nvGraphicFramePr>
        <p:xfrm>
          <a:off x="5677640" y="1177382"/>
          <a:ext cx="6454209" cy="4289028"/>
        </p:xfrm>
        <a:graphic>
          <a:graphicData uri="http://schemas.openxmlformats.org/drawingml/2006/table">
            <a:tbl>
              <a:tblPr firstRow="1" bandRow="1">
                <a:tableStyleId>{5C22544A-7EE6-4342-B048-85BDC9FD1C3A}</a:tableStyleId>
              </a:tblPr>
              <a:tblGrid>
                <a:gridCol w="1147701">
                  <a:extLst>
                    <a:ext uri="{9D8B030D-6E8A-4147-A177-3AD203B41FA5}">
                      <a16:colId xmlns:a16="http://schemas.microsoft.com/office/drawing/2014/main" val="647206609"/>
                    </a:ext>
                  </a:extLst>
                </a:gridCol>
                <a:gridCol w="5306508">
                  <a:extLst>
                    <a:ext uri="{9D8B030D-6E8A-4147-A177-3AD203B41FA5}">
                      <a16:colId xmlns:a16="http://schemas.microsoft.com/office/drawing/2014/main" val="2908882852"/>
                    </a:ext>
                  </a:extLst>
                </a:gridCol>
              </a:tblGrid>
              <a:tr h="809953">
                <a:tc>
                  <a:txBody>
                    <a:bodyPr/>
                    <a:lstStyle/>
                    <a:p>
                      <a:pPr algn="ctr"/>
                      <a:r>
                        <a:rPr lang="zh-CN" altLang="en-US" sz="2800" b="1" dirty="0">
                          <a:latin typeface="楷体" panose="02010609060101010101" pitchFamily="49" charset="-122"/>
                          <a:ea typeface="楷体" panose="02010609060101010101" pitchFamily="49" charset="-122"/>
                        </a:rPr>
                        <a:t>权力</a:t>
                      </a:r>
                    </a:p>
                  </a:txBody>
                  <a:tcPr/>
                </a:tc>
                <a:tc>
                  <a:txBody>
                    <a:bodyPr/>
                    <a:lstStyle/>
                    <a:p>
                      <a:pPr algn="ctr"/>
                      <a:r>
                        <a:rPr lang="zh-CN" altLang="en-US" sz="2800" dirty="0">
                          <a:latin typeface="楷体" panose="02010609060101010101" pitchFamily="49" charset="-122"/>
                          <a:ea typeface="楷体" panose="02010609060101010101" pitchFamily="49" charset="-122"/>
                        </a:rPr>
                        <a:t>限制</a:t>
                      </a:r>
                    </a:p>
                  </a:txBody>
                  <a:tcPr/>
                </a:tc>
                <a:extLst>
                  <a:ext uri="{0D108BD9-81ED-4DB2-BD59-A6C34878D82A}">
                    <a16:rowId xmlns:a16="http://schemas.microsoft.com/office/drawing/2014/main" val="331943323"/>
                  </a:ext>
                </a:extLst>
              </a:tr>
              <a:tr h="809953">
                <a:tc>
                  <a:txBody>
                    <a:bodyPr/>
                    <a:lstStyle/>
                    <a:p>
                      <a:pPr algn="ctr"/>
                      <a:r>
                        <a:rPr lang="zh-CN" altLang="en-US" sz="2800" b="1" dirty="0">
                          <a:latin typeface="楷体" panose="02010609060101010101" pitchFamily="49" charset="-122"/>
                          <a:ea typeface="楷体" panose="02010609060101010101" pitchFamily="49" charset="-122"/>
                        </a:rPr>
                        <a:t>行政</a:t>
                      </a:r>
                    </a:p>
                  </a:txBody>
                  <a:tcPr/>
                </a:tc>
                <a:tc>
                  <a:txBody>
                    <a:bodyPr/>
                    <a:lstStyle/>
                    <a:p>
                      <a:pPr algn="l"/>
                      <a:r>
                        <a:rPr lang="zh-CN" altLang="en-US" sz="2800" dirty="0">
                          <a:latin typeface="楷体" panose="02010609060101010101" pitchFamily="49" charset="-122"/>
                          <a:ea typeface="楷体" panose="02010609060101010101" pitchFamily="49" charset="-122"/>
                        </a:rPr>
                        <a:t>凡行省所掌政务，必经丞相、平章政事等官员集体商议后施行</a:t>
                      </a:r>
                    </a:p>
                  </a:txBody>
                  <a:tcPr/>
                </a:tc>
                <a:extLst>
                  <a:ext uri="{0D108BD9-81ED-4DB2-BD59-A6C34878D82A}">
                    <a16:rowId xmlns:a16="http://schemas.microsoft.com/office/drawing/2014/main" val="3701439798"/>
                  </a:ext>
                </a:extLst>
              </a:tr>
              <a:tr h="809953">
                <a:tc>
                  <a:txBody>
                    <a:bodyPr/>
                    <a:lstStyle/>
                    <a:p>
                      <a:pPr algn="ctr"/>
                      <a:r>
                        <a:rPr lang="zh-CN" altLang="en-US" sz="2800" b="1" dirty="0">
                          <a:latin typeface="楷体" panose="02010609060101010101" pitchFamily="49" charset="-122"/>
                          <a:ea typeface="楷体" panose="02010609060101010101" pitchFamily="49" charset="-122"/>
                        </a:rPr>
                        <a:t>军事</a:t>
                      </a:r>
                    </a:p>
                  </a:txBody>
                  <a:tcPr/>
                </a:tc>
                <a:tc>
                  <a:txBody>
                    <a:bodyPr/>
                    <a:lstStyle/>
                    <a:p>
                      <a:pPr algn="l"/>
                      <a:r>
                        <a:rPr lang="zh-CN" altLang="en-US" sz="2800" dirty="0">
                          <a:latin typeface="楷体" panose="02010609060101010101" pitchFamily="49" charset="-122"/>
                          <a:ea typeface="楷体" panose="02010609060101010101" pitchFamily="49" charset="-122"/>
                        </a:rPr>
                        <a:t>行省长官有统兵之权但无铨选军官之权，若无诏旨兵符不得调动军队</a:t>
                      </a:r>
                    </a:p>
                  </a:txBody>
                  <a:tcPr/>
                </a:tc>
                <a:extLst>
                  <a:ext uri="{0D108BD9-81ED-4DB2-BD59-A6C34878D82A}">
                    <a16:rowId xmlns:a16="http://schemas.microsoft.com/office/drawing/2014/main" val="3522822670"/>
                  </a:ext>
                </a:extLst>
              </a:tr>
              <a:tr h="644435">
                <a:tc>
                  <a:txBody>
                    <a:bodyPr/>
                    <a:lstStyle/>
                    <a:p>
                      <a:pPr algn="ctr"/>
                      <a:r>
                        <a:rPr lang="zh-CN" altLang="en-US" sz="2800" b="1" dirty="0">
                          <a:latin typeface="楷体" panose="02010609060101010101" pitchFamily="49" charset="-122"/>
                          <a:ea typeface="楷体" panose="02010609060101010101" pitchFamily="49" charset="-122"/>
                        </a:rPr>
                        <a:t>财政</a:t>
                      </a:r>
                    </a:p>
                  </a:txBody>
                  <a:tcPr/>
                </a:tc>
                <a:tc>
                  <a:txBody>
                    <a:bodyPr/>
                    <a:lstStyle/>
                    <a:p>
                      <a:pPr algn="l"/>
                      <a:r>
                        <a:rPr lang="zh-CN" altLang="en-US" sz="2800" dirty="0">
                          <a:latin typeface="楷体" panose="02010609060101010101" pitchFamily="49" charset="-122"/>
                          <a:ea typeface="楷体" panose="02010609060101010101" pitchFamily="49" charset="-122"/>
                        </a:rPr>
                        <a:t>经费较多事项须经中书省批准</a:t>
                      </a:r>
                    </a:p>
                  </a:txBody>
                  <a:tcPr/>
                </a:tc>
                <a:extLst>
                  <a:ext uri="{0D108BD9-81ED-4DB2-BD59-A6C34878D82A}">
                    <a16:rowId xmlns:a16="http://schemas.microsoft.com/office/drawing/2014/main" val="2765768210"/>
                  </a:ext>
                </a:extLst>
              </a:tr>
              <a:tr h="516654">
                <a:tc>
                  <a:txBody>
                    <a:bodyPr/>
                    <a:lstStyle/>
                    <a:p>
                      <a:pPr algn="ctr"/>
                      <a:r>
                        <a:rPr lang="zh-CN" altLang="en-US" sz="2800" b="1" dirty="0">
                          <a:latin typeface="楷体" panose="02010609060101010101" pitchFamily="49" charset="-122"/>
                          <a:ea typeface="楷体" panose="02010609060101010101" pitchFamily="49" charset="-122"/>
                        </a:rPr>
                        <a:t>司法</a:t>
                      </a:r>
                    </a:p>
                  </a:txBody>
                  <a:tcPr/>
                </a:tc>
                <a:tc>
                  <a:txBody>
                    <a:bodyPr/>
                    <a:lstStyle/>
                    <a:p>
                      <a:pPr algn="l"/>
                      <a:r>
                        <a:rPr lang="zh-CN" altLang="en-US" sz="2800" dirty="0">
                          <a:latin typeface="楷体" panose="02010609060101010101" pitchFamily="49" charset="-122"/>
                          <a:ea typeface="楷体" panose="02010609060101010101" pitchFamily="49" charset="-122"/>
                        </a:rPr>
                        <a:t>遇有重刑案件须上报朝廷</a:t>
                      </a:r>
                    </a:p>
                  </a:txBody>
                  <a:tcPr/>
                </a:tc>
                <a:extLst>
                  <a:ext uri="{0D108BD9-81ED-4DB2-BD59-A6C34878D82A}">
                    <a16:rowId xmlns:a16="http://schemas.microsoft.com/office/drawing/2014/main" val="2066767469"/>
                  </a:ext>
                </a:extLst>
              </a:tr>
            </a:tbl>
          </a:graphicData>
        </a:graphic>
      </p:graphicFrame>
      <p:sp>
        <p:nvSpPr>
          <p:cNvPr id="10" name="文本框 9">
            <a:extLst>
              <a:ext uri="{FF2B5EF4-FFF2-40B4-BE49-F238E27FC236}">
                <a16:creationId xmlns:a16="http://schemas.microsoft.com/office/drawing/2014/main" id="{92124223-23BF-4AA4-985F-5CF25D5CC7FD}"/>
              </a:ext>
            </a:extLst>
          </p:cNvPr>
          <p:cNvSpPr txBox="1"/>
          <p:nvPr/>
        </p:nvSpPr>
        <p:spPr>
          <a:xfrm>
            <a:off x="316923" y="2036348"/>
            <a:ext cx="5212715" cy="2529923"/>
          </a:xfrm>
          <a:prstGeom prst="rect">
            <a:avLst/>
          </a:prstGeom>
          <a:solidFill>
            <a:schemeClr val="bg1">
              <a:lumMod val="95000"/>
            </a:schemeClr>
          </a:solidFill>
          <a:ln w="28575" cmpd="thickThin">
            <a:solidFill>
              <a:schemeClr val="accent1">
                <a:shade val="50000"/>
              </a:schemeClr>
            </a:solidFill>
            <a:prstDash val="solid"/>
          </a:ln>
        </p:spPr>
        <p:txBody>
          <a:bodyPr wrap="square" rtlCol="0">
            <a:spAutoFit/>
          </a:bodyPr>
          <a:lstStyle/>
          <a:p>
            <a:pPr algn="l">
              <a:lnSpc>
                <a:spcPct val="120000"/>
              </a:lnSpc>
            </a:pPr>
            <a:r>
              <a:rPr lang="zh-CN" altLang="en-US" sz="2800" b="1" dirty="0">
                <a:latin typeface="楷体" panose="02010609060101010101" charset="-122"/>
                <a:ea typeface="楷体" panose="02010609060101010101" charset="-122"/>
                <a:cs typeface="楷体" panose="02010609060101010101" charset="-122"/>
              </a:rPr>
              <a:t>材料</a:t>
            </a:r>
            <a:r>
              <a:rPr lang="en-US" altLang="zh-CN" sz="2800" b="1" dirty="0">
                <a:latin typeface="楷体" panose="02010609060101010101" charset="-122"/>
                <a:ea typeface="楷体" panose="02010609060101010101" charset="-122"/>
                <a:cs typeface="楷体" panose="02010609060101010101" charset="-122"/>
              </a:rPr>
              <a:t>1</a:t>
            </a:r>
            <a:r>
              <a:rPr lang="zh-CN" altLang="en-US" sz="2800" b="1" dirty="0">
                <a:latin typeface="楷体" panose="02010609060101010101" charset="-122"/>
                <a:ea typeface="楷体" panose="02010609060101010101" charset="-122"/>
                <a:cs typeface="楷体" panose="02010609060101010101" charset="-122"/>
              </a:rPr>
              <a:t>：</a:t>
            </a:r>
          </a:p>
          <a:p>
            <a:pPr>
              <a:lnSpc>
                <a:spcPct val="120000"/>
              </a:lnSpc>
            </a:pPr>
            <a:r>
              <a:rPr lang="zh-CN" altLang="en-US" sz="2800" dirty="0">
                <a:latin typeface="楷体" panose="02010609060101010101" charset="-122"/>
                <a:ea typeface="楷体" panose="02010609060101010101" charset="-122"/>
                <a:cs typeface="楷体" panose="02010609060101010101" charset="-122"/>
              </a:rPr>
              <a:t>四川行省</a:t>
            </a:r>
            <a:r>
              <a:rPr lang="en-US" altLang="zh-CN" sz="2800" dirty="0">
                <a:latin typeface="楷体" panose="02010609060101010101" charset="-122"/>
                <a:ea typeface="楷体" panose="02010609060101010101" charset="-122"/>
                <a:cs typeface="楷体" panose="02010609060101010101" charset="-122"/>
              </a:rPr>
              <a:t>……</a:t>
            </a:r>
            <a:r>
              <a:rPr lang="zh-CN" altLang="en-US" sz="2800" dirty="0">
                <a:solidFill>
                  <a:srgbClr val="FF0000"/>
                </a:solidFill>
                <a:latin typeface="楷体" panose="02010609060101010101" charset="-122"/>
                <a:ea typeface="楷体" panose="02010609060101010101" charset="-122"/>
                <a:cs typeface="楷体" panose="02010609060101010101" charset="-122"/>
              </a:rPr>
              <a:t>凡军旅、爵赏（任官）、刑罚、承制行之，盐铁山泽之利，悉（全）自用也。</a:t>
            </a:r>
            <a:r>
              <a:rPr lang="en-US" altLang="zh-CN" sz="2000" dirty="0">
                <a:latin typeface="楷体" panose="02010609060101010101" charset="-122"/>
                <a:ea typeface="楷体" panose="02010609060101010101" charset="-122"/>
                <a:cs typeface="楷体" panose="02010609060101010101" charset="-122"/>
              </a:rPr>
              <a:t>——</a:t>
            </a:r>
            <a:r>
              <a:rPr lang="zh-CN" altLang="en-US" dirty="0"/>
              <a:t>姚燧</a:t>
            </a:r>
            <a:r>
              <a:rPr lang="en-US" altLang="zh-CN" sz="2000" dirty="0">
                <a:latin typeface="楷体" panose="02010609060101010101" charset="-122"/>
                <a:ea typeface="楷体" panose="02010609060101010101" charset="-122"/>
                <a:cs typeface="楷体" panose="02010609060101010101" charset="-122"/>
              </a:rPr>
              <a:t>《</a:t>
            </a:r>
            <a:r>
              <a:rPr lang="zh-CN" altLang="en-US" sz="2000" dirty="0">
                <a:latin typeface="楷体" panose="02010609060101010101" charset="-122"/>
                <a:ea typeface="楷体" panose="02010609060101010101" charset="-122"/>
                <a:cs typeface="楷体" panose="02010609060101010101" charset="-122"/>
              </a:rPr>
              <a:t>牧庵集</a:t>
            </a:r>
            <a:r>
              <a:rPr lang="en-US" altLang="zh-CN" sz="2000" dirty="0">
                <a:latin typeface="楷体" panose="02010609060101010101" charset="-122"/>
                <a:ea typeface="楷体" panose="02010609060101010101" charset="-122"/>
                <a:cs typeface="楷体" panose="02010609060101010101" charset="-122"/>
              </a:rPr>
              <a:t>》</a:t>
            </a:r>
            <a:r>
              <a:rPr lang="zh-CN" altLang="en-US" sz="2000" dirty="0">
                <a:latin typeface="楷体" panose="02010609060101010101" charset="-122"/>
                <a:ea typeface="楷体" panose="02010609060101010101" charset="-122"/>
                <a:cs typeface="楷体" panose="02010609060101010101" charset="-122"/>
              </a:rPr>
              <a:t>卷</a:t>
            </a:r>
            <a:r>
              <a:rPr lang="en-US" altLang="zh-CN" sz="2000" dirty="0">
                <a:latin typeface="楷体" panose="02010609060101010101" charset="-122"/>
                <a:ea typeface="楷体" panose="02010609060101010101" charset="-122"/>
                <a:cs typeface="楷体" panose="02010609060101010101" charset="-122"/>
              </a:rPr>
              <a:t>10《</a:t>
            </a:r>
            <a:r>
              <a:rPr lang="zh-CN" altLang="en-US" sz="2000" dirty="0">
                <a:latin typeface="楷体" panose="02010609060101010101" charset="-122"/>
                <a:ea typeface="楷体" panose="02010609060101010101" charset="-122"/>
                <a:cs typeface="楷体" panose="02010609060101010101" charset="-122"/>
              </a:rPr>
              <a:t>延釐寺碑</a:t>
            </a:r>
            <a:r>
              <a:rPr lang="en-US" altLang="zh-CN" sz="2000" dirty="0">
                <a:latin typeface="楷体" panose="02010609060101010101" charset="-122"/>
                <a:ea typeface="楷体" panose="02010609060101010101" charset="-122"/>
                <a:cs typeface="楷体" panose="02010609060101010101" charset="-122"/>
              </a:rPr>
              <a:t>》</a:t>
            </a:r>
            <a:endParaRPr lang="zh-CN" altLang="en-US" sz="2000" dirty="0">
              <a:latin typeface="楷体" panose="02010609060101010101" charset="-122"/>
              <a:ea typeface="楷体" panose="02010609060101010101" charset="-122"/>
              <a:cs typeface="楷体" panose="02010609060101010101" charset="-122"/>
            </a:endParaRPr>
          </a:p>
        </p:txBody>
      </p:sp>
      <p:sp>
        <p:nvSpPr>
          <p:cNvPr id="11" name="文本框 10">
            <a:extLst>
              <a:ext uri="{FF2B5EF4-FFF2-40B4-BE49-F238E27FC236}">
                <a16:creationId xmlns:a16="http://schemas.microsoft.com/office/drawing/2014/main" id="{BC42EC53-A87A-4DFE-B607-760BE72CA199}"/>
              </a:ext>
            </a:extLst>
          </p:cNvPr>
          <p:cNvSpPr txBox="1"/>
          <p:nvPr/>
        </p:nvSpPr>
        <p:spPr>
          <a:xfrm>
            <a:off x="275014" y="1415553"/>
            <a:ext cx="5296535" cy="540725"/>
          </a:xfrm>
          <a:prstGeom prst="rect">
            <a:avLst/>
          </a:prstGeom>
          <a:solidFill>
            <a:schemeClr val="bg1"/>
          </a:solidFill>
        </p:spPr>
        <p:txBody>
          <a:bodyPr wrap="square" rtlCol="0">
            <a:spAutoFit/>
          </a:bodyPr>
          <a:lstStyle/>
          <a:p>
            <a:pPr indent="0" algn="l">
              <a:lnSpc>
                <a:spcPct val="120000"/>
              </a:lnSpc>
              <a:buFont typeface="Wingdings" panose="05000000000000000000" pitchFamily="2" charset="2"/>
              <a:buNone/>
            </a:pPr>
            <a:r>
              <a:rPr lang="zh-CN" altLang="en-US" sz="2800" b="1" dirty="0">
                <a:latin typeface="黑体" panose="02010609060101010101" pitchFamily="49" charset="-122"/>
                <a:ea typeface="黑体" panose="02010609060101010101" pitchFamily="49" charset="-122"/>
                <a:cs typeface="黑体" panose="02010609060101010101" pitchFamily="49" charset="-122"/>
              </a:rPr>
              <a:t>结合材料，说说行省的</a:t>
            </a: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职权特征。</a:t>
            </a:r>
            <a:endParaRPr lang="zh-CN" altLang="en-US" sz="2800" b="1" dirty="0">
              <a:latin typeface="黑体" panose="02010609060101010101" pitchFamily="49" charset="-122"/>
              <a:ea typeface="黑体" panose="02010609060101010101" pitchFamily="49" charset="-122"/>
              <a:cs typeface="黑体" panose="02010609060101010101" pitchFamily="49" charset="-122"/>
            </a:endParaRPr>
          </a:p>
        </p:txBody>
      </p:sp>
      <p:sp>
        <p:nvSpPr>
          <p:cNvPr id="13" name="文本框 12">
            <a:extLst>
              <a:ext uri="{FF2B5EF4-FFF2-40B4-BE49-F238E27FC236}">
                <a16:creationId xmlns:a16="http://schemas.microsoft.com/office/drawing/2014/main" id="{C5DE2EE7-8A9A-4A46-8166-2E0FF3988485}"/>
              </a:ext>
            </a:extLst>
          </p:cNvPr>
          <p:cNvSpPr txBox="1"/>
          <p:nvPr/>
        </p:nvSpPr>
        <p:spPr>
          <a:xfrm>
            <a:off x="5946596" y="5683274"/>
            <a:ext cx="5916295" cy="58356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altLang="zh-CN" sz="3200" b="1" dirty="0">
                <a:solidFill>
                  <a:schemeClr val="accent6"/>
                </a:solidFill>
                <a:latin typeface="微软雅黑" panose="020B0503020204020204" pitchFamily="34" charset="-122"/>
                <a:ea typeface="微软雅黑" panose="020B0503020204020204" pitchFamily="34" charset="-122"/>
              </a:rPr>
              <a:t>2.</a:t>
            </a:r>
            <a:r>
              <a:rPr lang="zh-CN" altLang="en-US" sz="3200" b="1" dirty="0">
                <a:solidFill>
                  <a:schemeClr val="accent6"/>
                </a:solidFill>
                <a:latin typeface="微软雅黑" panose="020B0503020204020204" pitchFamily="34" charset="-122"/>
                <a:ea typeface="微软雅黑" panose="020B0503020204020204" pitchFamily="34" charset="-122"/>
              </a:rPr>
              <a:t>同时受中央限制</a:t>
            </a:r>
          </a:p>
        </p:txBody>
      </p:sp>
      <p:sp>
        <p:nvSpPr>
          <p:cNvPr id="14" name="文本框 13">
            <a:extLst>
              <a:ext uri="{FF2B5EF4-FFF2-40B4-BE49-F238E27FC236}">
                <a16:creationId xmlns:a16="http://schemas.microsoft.com/office/drawing/2014/main" id="{32781292-2BAD-48C0-BDE9-25D4CA0F8431}"/>
              </a:ext>
            </a:extLst>
          </p:cNvPr>
          <p:cNvSpPr txBox="1"/>
          <p:nvPr/>
        </p:nvSpPr>
        <p:spPr>
          <a:xfrm>
            <a:off x="357800" y="5159645"/>
            <a:ext cx="3906520" cy="58477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altLang="zh-CN" sz="3200" b="1" dirty="0">
                <a:solidFill>
                  <a:schemeClr val="accent6"/>
                </a:solidFill>
                <a:latin typeface="微软雅黑" panose="020B0503020204020204" pitchFamily="34" charset="-122"/>
                <a:ea typeface="微软雅黑" panose="020B0503020204020204" pitchFamily="34" charset="-122"/>
              </a:rPr>
              <a:t>1.</a:t>
            </a:r>
            <a:r>
              <a:rPr lang="zh-CN" altLang="en-US" sz="3200" b="1" dirty="0">
                <a:solidFill>
                  <a:schemeClr val="accent6"/>
                </a:solidFill>
                <a:latin typeface="微软雅黑" panose="020B0503020204020204" pitchFamily="34" charset="-122"/>
                <a:ea typeface="微软雅黑" panose="020B0503020204020204" pitchFamily="34" charset="-122"/>
              </a:rPr>
              <a:t>行省权力大</a:t>
            </a:r>
          </a:p>
        </p:txBody>
      </p:sp>
      <p:sp>
        <p:nvSpPr>
          <p:cNvPr id="5" name="矩形 4"/>
          <p:cNvSpPr/>
          <p:nvPr/>
        </p:nvSpPr>
        <p:spPr>
          <a:xfrm>
            <a:off x="5604821" y="732971"/>
            <a:ext cx="1447832" cy="523220"/>
          </a:xfrm>
          <a:prstGeom prst="rect">
            <a:avLst/>
          </a:prstGeom>
        </p:spPr>
        <p:txBody>
          <a:bodyPr wrap="none">
            <a:spAutoFit/>
          </a:bodyPr>
          <a:lstStyle/>
          <a:p>
            <a:r>
              <a:rPr lang="zh-CN" altLang="en-US" sz="2800" b="1" dirty="0">
                <a:latin typeface="楷体" panose="02010609060101010101" charset="-122"/>
                <a:ea typeface="楷体" panose="02010609060101010101" charset="-122"/>
                <a:cs typeface="楷体" panose="02010609060101010101" charset="-122"/>
              </a:rPr>
              <a:t>材料</a:t>
            </a:r>
            <a:r>
              <a:rPr lang="en-US" altLang="zh-CN" sz="2800" b="1" dirty="0">
                <a:latin typeface="楷体" panose="02010609060101010101" charset="-122"/>
                <a:ea typeface="楷体" panose="02010609060101010101" charset="-122"/>
                <a:cs typeface="楷体" panose="02010609060101010101" charset="-122"/>
              </a:rPr>
              <a:t>2</a:t>
            </a:r>
            <a:r>
              <a:rPr lang="zh-CN" altLang="en-US" sz="2800" b="1" dirty="0">
                <a:latin typeface="楷体" panose="02010609060101010101" charset="-122"/>
                <a:ea typeface="楷体" panose="02010609060101010101" charset="-122"/>
                <a:cs typeface="楷体" panose="02010609060101010101" charset="-122"/>
              </a:rPr>
              <a:t>：</a:t>
            </a:r>
            <a:endParaRPr lang="zh-CN" altLang="en-US" sz="2800" dirty="0"/>
          </a:p>
        </p:txBody>
      </p:sp>
      <p:pic>
        <p:nvPicPr>
          <p:cNvPr id="18" name="图片 17">
            <a:extLst>
              <a:ext uri="{FF2B5EF4-FFF2-40B4-BE49-F238E27FC236}">
                <a16:creationId xmlns:a16="http://schemas.microsoft.com/office/drawing/2014/main" id="{AB7167BC-38DC-485B-A66C-0B74F47143F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7575" t="42428" r="28374" b="25143"/>
          <a:stretch/>
        </p:blipFill>
        <p:spPr>
          <a:xfrm>
            <a:off x="5024874" y="889718"/>
            <a:ext cx="7091198" cy="5899977"/>
          </a:xfrm>
          <a:prstGeom prst="rect">
            <a:avLst/>
          </a:prstGeom>
          <a:ln>
            <a:solidFill>
              <a:schemeClr val="tx1"/>
            </a:solidFill>
          </a:ln>
          <a:effectLst>
            <a:outerShdw blurRad="190500" algn="tl" rotWithShape="0">
              <a:srgbClr val="000000">
                <a:alpha val="70000"/>
              </a:srgbClr>
            </a:outerShdw>
          </a:effectLst>
        </p:spPr>
      </p:pic>
      <mc:AlternateContent xmlns:mc="http://schemas.openxmlformats.org/markup-compatibility/2006" xmlns:p14="http://schemas.microsoft.com/office/powerpoint/2010/main">
        <mc:Choice Requires="p14">
          <p:contentPart p14:bwMode="auto" r:id="rId6">
            <p14:nvContentPartPr>
              <p14:cNvPr id="42" name="墨迹 41"/>
              <p14:cNvContentPartPr/>
              <p14:nvPr/>
            </p14:nvContentPartPr>
            <p14:xfrm>
              <a:off x="7707160" y="2307880"/>
              <a:ext cx="360" cy="360"/>
            </p14:xfrm>
          </p:contentPart>
        </mc:Choice>
        <mc:Fallback xmlns="">
          <p:pic>
            <p:nvPicPr>
              <p:cNvPr id="42" name="墨迹 41"/>
              <p:cNvPicPr/>
              <p:nvPr/>
            </p:nvPicPr>
            <p:blipFill>
              <a:blip r:embed="rId7"/>
              <a:stretch>
                <a:fillRect/>
              </a:stretch>
            </p:blipFill>
            <p:spPr>
              <a:xfrm>
                <a:off x="7692760" y="2279080"/>
                <a:ext cx="28800" cy="57600"/>
              </a:xfrm>
              <a:prstGeom prst="rect">
                <a:avLst/>
              </a:prstGeom>
            </p:spPr>
          </p:pic>
        </mc:Fallback>
      </mc:AlternateContent>
      <p:sp>
        <p:nvSpPr>
          <p:cNvPr id="76" name="矩形 75">
            <a:extLst>
              <a:ext uri="{FF2B5EF4-FFF2-40B4-BE49-F238E27FC236}">
                <a16:creationId xmlns:a16="http://schemas.microsoft.com/office/drawing/2014/main" id="{5AFE615F-1786-4113-A783-3B13D7C1D3DC}"/>
              </a:ext>
            </a:extLst>
          </p:cNvPr>
          <p:cNvSpPr/>
          <p:nvPr/>
        </p:nvSpPr>
        <p:spPr>
          <a:xfrm>
            <a:off x="-216399" y="-87542"/>
            <a:ext cx="12511672" cy="73258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70" name="图片 69">
            <a:extLst>
              <a:ext uri="{FF2B5EF4-FFF2-40B4-BE49-F238E27FC236}">
                <a16:creationId xmlns:a16="http://schemas.microsoft.com/office/drawing/2014/main" id="{16315B03-52AE-449F-A4A5-D43CC74D5B42}"/>
              </a:ext>
            </a:extLst>
          </p:cNvPr>
          <p:cNvPicPr>
            <a:picLocks noChangeAspect="1"/>
          </p:cNvPicPr>
          <p:nvPr/>
        </p:nvPicPr>
        <p:blipFill rotWithShape="1">
          <a:blip r:embed="rId8">
            <a:extLst>
              <a:ext uri="{28A0092B-C50C-407E-A947-70E740481C1C}">
                <a14:useLocalDpi xmlns:a14="http://schemas.microsoft.com/office/drawing/2010/main" val="0"/>
              </a:ext>
            </a:extLst>
          </a:blip>
          <a:srcRect l="7985" t="13132" r="6352" b="-431"/>
          <a:stretch/>
        </p:blipFill>
        <p:spPr>
          <a:xfrm>
            <a:off x="3527307" y="483041"/>
            <a:ext cx="2828666" cy="3092345"/>
          </a:xfrm>
          <a:prstGeom prst="rect">
            <a:avLst/>
          </a:prstGeom>
          <a:solidFill>
            <a:schemeClr val="accent3">
              <a:lumMod val="40000"/>
              <a:lumOff val="60000"/>
            </a:schemeClr>
          </a:solidFill>
          <a:ln>
            <a:solidFill>
              <a:schemeClr val="tx1"/>
            </a:solidFill>
          </a:ln>
        </p:spPr>
      </p:pic>
      <p:pic>
        <p:nvPicPr>
          <p:cNvPr id="71" name="图片 70">
            <a:extLst>
              <a:ext uri="{FF2B5EF4-FFF2-40B4-BE49-F238E27FC236}">
                <a16:creationId xmlns:a16="http://schemas.microsoft.com/office/drawing/2014/main" id="{DDBFE6FB-C98E-4EF2-8C73-4669309255D8}"/>
              </a:ext>
            </a:extLst>
          </p:cNvPr>
          <p:cNvPicPr>
            <a:picLocks noChangeAspect="1"/>
          </p:cNvPicPr>
          <p:nvPr/>
        </p:nvPicPr>
        <p:blipFill rotWithShape="1">
          <a:blip r:embed="rId9">
            <a:extLst>
              <a:ext uri="{28A0092B-C50C-407E-A947-70E740481C1C}">
                <a14:useLocalDpi xmlns:a14="http://schemas.microsoft.com/office/drawing/2010/main" val="0"/>
              </a:ext>
            </a:extLst>
          </a:blip>
          <a:srcRect l="10159" t="2728" r="7499" b="1482"/>
          <a:stretch/>
        </p:blipFill>
        <p:spPr>
          <a:xfrm>
            <a:off x="394826" y="3735805"/>
            <a:ext cx="2965826" cy="3106564"/>
          </a:xfrm>
          <a:prstGeom prst="rect">
            <a:avLst/>
          </a:prstGeom>
          <a:ln>
            <a:solidFill>
              <a:schemeClr val="tx1"/>
            </a:solidFill>
          </a:ln>
        </p:spPr>
      </p:pic>
      <p:pic>
        <p:nvPicPr>
          <p:cNvPr id="72" name="图片 71">
            <a:extLst>
              <a:ext uri="{FF2B5EF4-FFF2-40B4-BE49-F238E27FC236}">
                <a16:creationId xmlns:a16="http://schemas.microsoft.com/office/drawing/2014/main" id="{C330C06C-EB6A-4432-869A-C48A3C3FD089}"/>
              </a:ext>
            </a:extLst>
          </p:cNvPr>
          <p:cNvPicPr>
            <a:picLocks noChangeAspect="1"/>
          </p:cNvPicPr>
          <p:nvPr/>
        </p:nvPicPr>
        <p:blipFill rotWithShape="1">
          <a:blip r:embed="rId10">
            <a:extLst>
              <a:ext uri="{28A0092B-C50C-407E-A947-70E740481C1C}">
                <a14:useLocalDpi xmlns:a14="http://schemas.microsoft.com/office/drawing/2010/main" val="0"/>
              </a:ext>
            </a:extLst>
          </a:blip>
          <a:srcRect l="14003" t="3449" r="9916" b="7224"/>
          <a:stretch/>
        </p:blipFill>
        <p:spPr>
          <a:xfrm>
            <a:off x="3526255" y="3746044"/>
            <a:ext cx="2856306" cy="3106565"/>
          </a:xfrm>
          <a:prstGeom prst="rect">
            <a:avLst/>
          </a:prstGeom>
          <a:ln>
            <a:solidFill>
              <a:schemeClr val="tx1"/>
            </a:solidFill>
          </a:ln>
        </p:spPr>
      </p:pic>
      <p:sp>
        <p:nvSpPr>
          <p:cNvPr id="73" name="矩形 72">
            <a:extLst>
              <a:ext uri="{FF2B5EF4-FFF2-40B4-BE49-F238E27FC236}">
                <a16:creationId xmlns:a16="http://schemas.microsoft.com/office/drawing/2014/main" id="{D555C416-BEFC-4850-814C-465C382A9968}"/>
              </a:ext>
            </a:extLst>
          </p:cNvPr>
          <p:cNvSpPr/>
          <p:nvPr/>
        </p:nvSpPr>
        <p:spPr>
          <a:xfrm>
            <a:off x="6500153" y="305820"/>
            <a:ext cx="5586130" cy="3539430"/>
          </a:xfrm>
          <a:prstGeom prst="rect">
            <a:avLst/>
          </a:prstGeom>
          <a:solidFill>
            <a:schemeClr val="bg1">
              <a:lumMod val="95000"/>
            </a:schemeClr>
          </a:solidFill>
          <a:ln>
            <a:solidFill>
              <a:schemeClr val="tx1"/>
            </a:solidFill>
          </a:ln>
        </p:spPr>
        <p:txBody>
          <a:bodyPr wrap="square">
            <a:spAutoFit/>
          </a:bodyPr>
          <a:lstStyle/>
          <a:p>
            <a:r>
              <a:rPr lang="zh-CN" altLang="en-US" sz="2800" b="1" dirty="0">
                <a:latin typeface="楷体" panose="02010609060101010101" pitchFamily="49" charset="-122"/>
                <a:ea typeface="楷体" panose="02010609060101010101" pitchFamily="49" charset="-122"/>
              </a:rPr>
              <a:t>材料</a:t>
            </a:r>
            <a:r>
              <a:rPr lang="en-US" altLang="zh-CN" sz="2800" b="1" dirty="0">
                <a:latin typeface="楷体" panose="02010609060101010101" pitchFamily="49" charset="-122"/>
                <a:ea typeface="楷体" panose="02010609060101010101" pitchFamily="49" charset="-122"/>
              </a:rPr>
              <a:t>3</a:t>
            </a:r>
            <a:r>
              <a:rPr lang="zh-CN" altLang="en-US" sz="2800" b="1" dirty="0">
                <a:latin typeface="楷体" panose="02010609060101010101" pitchFamily="49" charset="-122"/>
                <a:ea typeface="楷体" panose="02010609060101010101" pitchFamily="49" charset="-122"/>
              </a:rPr>
              <a:t>：</a:t>
            </a:r>
            <a:endParaRPr lang="en-US" altLang="zh-CN" sz="2800" b="1" dirty="0">
              <a:latin typeface="楷体" panose="02010609060101010101" pitchFamily="49" charset="-122"/>
              <a:ea typeface="楷体" panose="02010609060101010101" pitchFamily="49" charset="-122"/>
            </a:endParaRPr>
          </a:p>
          <a:p>
            <a:pPr algn="just"/>
            <a:r>
              <a:rPr lang="zh-CN" altLang="en-US" sz="2800" dirty="0">
                <a:latin typeface="楷体" panose="02010609060101010101" pitchFamily="49" charset="-122"/>
                <a:ea typeface="楷体" panose="02010609060101010101" pitchFamily="49" charset="-122"/>
              </a:rPr>
              <a:t>中国主要山川都呈东西走向，唐代政区以</a:t>
            </a:r>
            <a:r>
              <a:rPr lang="zh-CN" altLang="en-US" sz="2800" b="1" dirty="0">
                <a:solidFill>
                  <a:schemeClr val="accent6"/>
                </a:solidFill>
                <a:latin typeface="楷体" panose="02010609060101010101" pitchFamily="49" charset="-122"/>
                <a:ea typeface="楷体" panose="02010609060101010101" pitchFamily="49" charset="-122"/>
              </a:rPr>
              <a:t>山川行便</a:t>
            </a:r>
            <a:r>
              <a:rPr lang="zh-CN" altLang="en-US" sz="2800" dirty="0">
                <a:latin typeface="楷体" panose="02010609060101010101" pitchFamily="49" charset="-122"/>
                <a:ea typeface="楷体" panose="02010609060101010101" pitchFamily="49" charset="-122"/>
              </a:rPr>
              <a:t>来划分，如果政区幅员够大，就会出现凭险割据现象</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元代以</a:t>
            </a:r>
            <a:r>
              <a:rPr lang="zh-CN" altLang="en-US" sz="2800" b="1" dirty="0">
                <a:solidFill>
                  <a:schemeClr val="accent6"/>
                </a:solidFill>
                <a:latin typeface="楷体" panose="02010609060101010101" pitchFamily="49" charset="-122"/>
                <a:ea typeface="楷体" panose="02010609060101010101" pitchFamily="49" charset="-122"/>
              </a:rPr>
              <a:t>犬牙交错</a:t>
            </a:r>
            <a:r>
              <a:rPr lang="zh-CN" altLang="en-US" sz="2800" dirty="0">
                <a:latin typeface="楷体" panose="02010609060101010101" pitchFamily="49" charset="-122"/>
                <a:ea typeface="楷体" panose="02010609060101010101" pitchFamily="49" charset="-122"/>
              </a:rPr>
              <a:t>原则</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陕西行省越过秦岭而有汉中盆地，四川省虽成四塞之国，</a:t>
            </a:r>
            <a:r>
              <a:rPr lang="zh-CN" altLang="en-US" sz="2800" b="1" dirty="0">
                <a:solidFill>
                  <a:srgbClr val="FF0000"/>
                </a:solidFill>
                <a:latin typeface="楷体" panose="02010609060101010101" pitchFamily="49" charset="-122"/>
                <a:ea typeface="楷体" panose="02010609060101010101" pitchFamily="49" charset="-122"/>
              </a:rPr>
              <a:t>但难成割据气候</a:t>
            </a:r>
            <a:r>
              <a:rPr lang="zh-CN" altLang="en-US" sz="2800" dirty="0">
                <a:latin typeface="楷体" panose="02010609060101010101" pitchFamily="49" charset="-122"/>
                <a:ea typeface="楷体" panose="02010609060101010101" pitchFamily="49" charset="-122"/>
              </a:rPr>
              <a:t>。</a:t>
            </a:r>
            <a:endParaRPr lang="en-US" altLang="zh-CN" sz="2800" dirty="0">
              <a:latin typeface="楷体" panose="02010609060101010101" pitchFamily="49" charset="-122"/>
              <a:ea typeface="楷体" panose="02010609060101010101" pitchFamily="49" charset="-122"/>
            </a:endParaRPr>
          </a:p>
          <a:p>
            <a:pPr algn="just"/>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周振鹤</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中国地方行政制度史</a:t>
            </a:r>
            <a:r>
              <a:rPr lang="en-US" altLang="zh-CN" sz="2800" dirty="0">
                <a:latin typeface="楷体" panose="02010609060101010101" pitchFamily="49" charset="-122"/>
                <a:ea typeface="楷体" panose="02010609060101010101" pitchFamily="49" charset="-122"/>
              </a:rPr>
              <a:t>》</a:t>
            </a:r>
            <a:endParaRPr lang="zh-CN" altLang="en-US" sz="2800" dirty="0">
              <a:latin typeface="楷体" panose="02010609060101010101" pitchFamily="49" charset="-122"/>
              <a:ea typeface="楷体" panose="02010609060101010101" pitchFamily="49" charset="-122"/>
            </a:endParaRPr>
          </a:p>
        </p:txBody>
      </p:sp>
      <p:sp>
        <p:nvSpPr>
          <p:cNvPr id="74" name="文本框 73">
            <a:extLst>
              <a:ext uri="{FF2B5EF4-FFF2-40B4-BE49-F238E27FC236}">
                <a16:creationId xmlns:a16="http://schemas.microsoft.com/office/drawing/2014/main" id="{59096368-E52D-4651-AC64-36E528C91F5F}"/>
              </a:ext>
            </a:extLst>
          </p:cNvPr>
          <p:cNvSpPr txBox="1"/>
          <p:nvPr/>
        </p:nvSpPr>
        <p:spPr>
          <a:xfrm>
            <a:off x="6962048" y="5530198"/>
            <a:ext cx="5162407" cy="1077218"/>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altLang="zh-CN" sz="3200" b="1" dirty="0">
                <a:solidFill>
                  <a:schemeClr val="accent6"/>
                </a:solidFill>
                <a:latin typeface="微软雅黑" panose="020B0503020204020204" pitchFamily="34" charset="-122"/>
                <a:ea typeface="微软雅黑" panose="020B0503020204020204" pitchFamily="34" charset="-122"/>
              </a:rPr>
              <a:t>2.</a:t>
            </a:r>
            <a:r>
              <a:rPr lang="zh-CN" altLang="en-US" sz="3200" b="1" dirty="0">
                <a:solidFill>
                  <a:schemeClr val="accent6"/>
                </a:solidFill>
                <a:latin typeface="微软雅黑" panose="020B0503020204020204" pitchFamily="34" charset="-122"/>
                <a:ea typeface="微软雅黑" panose="020B0503020204020204" pitchFamily="34" charset="-122"/>
              </a:rPr>
              <a:t>行省是我国省制的开端,</a:t>
            </a:r>
            <a:endParaRPr lang="en-US" altLang="zh-CN" sz="3200" b="1" dirty="0">
              <a:solidFill>
                <a:schemeClr val="accent6"/>
              </a:solidFill>
              <a:latin typeface="微软雅黑" panose="020B0503020204020204" pitchFamily="34" charset="-122"/>
              <a:ea typeface="微软雅黑" panose="020B0503020204020204" pitchFamily="34" charset="-122"/>
            </a:endParaRPr>
          </a:p>
          <a:p>
            <a:r>
              <a:rPr lang="en-US" altLang="zh-CN" sz="3200" b="1" dirty="0">
                <a:solidFill>
                  <a:schemeClr val="accent6"/>
                </a:solidFill>
                <a:latin typeface="微软雅黑" panose="020B0503020204020204" pitchFamily="34" charset="-122"/>
                <a:ea typeface="微软雅黑" panose="020B0503020204020204" pitchFamily="34" charset="-122"/>
              </a:rPr>
              <a:t>     </a:t>
            </a:r>
            <a:r>
              <a:rPr lang="zh-CN" altLang="en-US" sz="3200" b="1" dirty="0">
                <a:solidFill>
                  <a:schemeClr val="accent6"/>
                </a:solidFill>
                <a:latin typeface="微软雅黑" panose="020B0503020204020204" pitchFamily="34" charset="-122"/>
                <a:ea typeface="微软雅黑" panose="020B0503020204020204" pitchFamily="34" charset="-122"/>
              </a:rPr>
              <a:t>在历史上影响深远。</a:t>
            </a:r>
          </a:p>
        </p:txBody>
      </p:sp>
      <p:sp>
        <p:nvSpPr>
          <p:cNvPr id="75" name="文本框 74">
            <a:extLst>
              <a:ext uri="{FF2B5EF4-FFF2-40B4-BE49-F238E27FC236}">
                <a16:creationId xmlns:a16="http://schemas.microsoft.com/office/drawing/2014/main" id="{FD6C4CC1-8BEF-404F-B720-6C8C6220BAD2}"/>
              </a:ext>
            </a:extLst>
          </p:cNvPr>
          <p:cNvSpPr txBox="1"/>
          <p:nvPr/>
        </p:nvSpPr>
        <p:spPr>
          <a:xfrm>
            <a:off x="6962353" y="4241001"/>
            <a:ext cx="5162408" cy="1077218"/>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altLang="zh-CN" sz="3200" b="1" dirty="0">
                <a:solidFill>
                  <a:schemeClr val="accent6"/>
                </a:solidFill>
                <a:latin typeface="微软雅黑" panose="020B0503020204020204" pitchFamily="34" charset="-122"/>
                <a:ea typeface="微软雅黑" panose="020B0503020204020204" pitchFamily="34" charset="-122"/>
              </a:rPr>
              <a:t>1.</a:t>
            </a:r>
            <a:r>
              <a:rPr lang="zh-CN" altLang="en-US" sz="3200" b="1" dirty="0">
                <a:solidFill>
                  <a:schemeClr val="accent6"/>
                </a:solidFill>
                <a:latin typeface="微软雅黑" panose="020B0503020204020204" pitchFamily="34" charset="-122"/>
                <a:ea typeface="微软雅黑" panose="020B0503020204020204" pitchFamily="34" charset="-122"/>
              </a:rPr>
              <a:t>加强中央集权</a:t>
            </a:r>
            <a:endParaRPr lang="en-US" altLang="zh-CN" sz="3200" b="1" dirty="0">
              <a:solidFill>
                <a:schemeClr val="accent6"/>
              </a:solidFill>
              <a:latin typeface="微软雅黑" panose="020B0503020204020204" pitchFamily="34" charset="-122"/>
              <a:ea typeface="微软雅黑" panose="020B0503020204020204" pitchFamily="34" charset="-122"/>
            </a:endParaRPr>
          </a:p>
          <a:p>
            <a:r>
              <a:rPr lang="en-US" altLang="zh-CN" sz="3200" b="1" dirty="0">
                <a:solidFill>
                  <a:schemeClr val="accent6"/>
                </a:solidFill>
                <a:latin typeface="微软雅黑" panose="020B0503020204020204" pitchFamily="34" charset="-122"/>
                <a:ea typeface="微软雅黑" panose="020B0503020204020204" pitchFamily="34" charset="-122"/>
              </a:rPr>
              <a:t>      </a:t>
            </a:r>
            <a:r>
              <a:rPr lang="zh-CN" altLang="en-US" sz="3200" b="1" dirty="0">
                <a:solidFill>
                  <a:schemeClr val="accent6"/>
                </a:solidFill>
                <a:latin typeface="微软雅黑" panose="020B0503020204020204" pitchFamily="34" charset="-122"/>
                <a:ea typeface="微软雅黑" panose="020B0503020204020204" pitchFamily="34" charset="-122"/>
              </a:rPr>
              <a:t>维护国家统一；</a:t>
            </a:r>
          </a:p>
        </p:txBody>
      </p:sp>
      <p:sp>
        <p:nvSpPr>
          <p:cNvPr id="77" name="矩形 76">
            <a:extLst>
              <a:ext uri="{FF2B5EF4-FFF2-40B4-BE49-F238E27FC236}">
                <a16:creationId xmlns:a16="http://schemas.microsoft.com/office/drawing/2014/main" id="{563DB9CF-DDB7-4C0E-A193-2BCFCD86660F}"/>
              </a:ext>
            </a:extLst>
          </p:cNvPr>
          <p:cNvSpPr/>
          <p:nvPr/>
        </p:nvSpPr>
        <p:spPr>
          <a:xfrm>
            <a:off x="239744" y="1316896"/>
            <a:ext cx="3057188" cy="1384995"/>
          </a:xfrm>
          <a:prstGeom prst="rect">
            <a:avLst/>
          </a:prstGeom>
        </p:spPr>
        <p:txBody>
          <a:bodyPr wrap="square">
            <a:spAutoFit/>
          </a:bodyPr>
          <a:lstStyle/>
          <a:p>
            <a:r>
              <a:rPr lang="zh-CN" altLang="en-US" sz="2800" b="1" dirty="0">
                <a:latin typeface="黑体" panose="02010609060101010101" pitchFamily="49" charset="-122"/>
                <a:ea typeface="黑体" panose="02010609060101010101" pitchFamily="49" charset="-122"/>
                <a:cs typeface="黑体" panose="02010609060101010101" pitchFamily="49" charset="-122"/>
              </a:rPr>
              <a:t>根据材料，结合所学，说说行省制的</a:t>
            </a: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历史影响。</a:t>
            </a:r>
            <a:endParaRPr lang="zh-CN" altLang="en-US" sz="2800" b="1" dirty="0">
              <a:latin typeface="黑体" panose="02010609060101010101" pitchFamily="49" charset="-122"/>
              <a:ea typeface="黑体" panose="02010609060101010101" pitchFamily="49" charset="-122"/>
              <a:cs typeface="黑体" panose="02010609060101010101" pitchFamily="49" charset="-122"/>
            </a:endParaRPr>
          </a:p>
        </p:txBody>
      </p:sp>
      <p:sp>
        <p:nvSpPr>
          <p:cNvPr id="47106" name="矩形 47105"/>
          <p:cNvSpPr/>
          <p:nvPr/>
        </p:nvSpPr>
        <p:spPr>
          <a:xfrm>
            <a:off x="1060232" y="5658503"/>
            <a:ext cx="3885111" cy="1200329"/>
          </a:xfrm>
          <a:prstGeom prst="rect">
            <a:avLst/>
          </a:prstGeom>
        </p:spPr>
        <p:txBody>
          <a:bodyPr wrap="square">
            <a:spAutoFit/>
          </a:bodyPr>
          <a:lstStyle/>
          <a:p>
            <a:r>
              <a:rPr lang="en-US" altLang="zh-CN" sz="2400" b="1" dirty="0">
                <a:latin typeface="+mn-ea"/>
              </a:rPr>
              <a:t>1.</a:t>
            </a:r>
            <a:r>
              <a:rPr lang="zh-CN" altLang="en-US" sz="2400" b="1" dirty="0">
                <a:latin typeface="+mn-ea"/>
              </a:rPr>
              <a:t>加强中央集权，维护国家统一。</a:t>
            </a:r>
            <a:r>
              <a:rPr lang="en-US" altLang="zh-CN" sz="2400" b="1" dirty="0">
                <a:latin typeface="+mn-ea"/>
              </a:rPr>
              <a:t>2.</a:t>
            </a:r>
            <a:r>
              <a:rPr lang="zh-CN" altLang="en-US" sz="2400" b="1" dirty="0">
                <a:latin typeface="+mn-ea"/>
              </a:rPr>
              <a:t>影响深远，是我国省制的开端</a:t>
            </a:r>
          </a:p>
        </p:txBody>
      </p:sp>
      <mc:AlternateContent xmlns:mc="http://schemas.openxmlformats.org/markup-compatibility/2006" xmlns:p14="http://schemas.microsoft.com/office/powerpoint/2010/main">
        <mc:Choice Requires="p14">
          <p:contentPart p14:bwMode="auto" r:id="rId11">
            <p14:nvContentPartPr>
              <p14:cNvPr id="7" name="墨迹 6"/>
              <p14:cNvContentPartPr/>
              <p14:nvPr/>
            </p14:nvContentPartPr>
            <p14:xfrm>
              <a:off x="6246423" y="1493886"/>
              <a:ext cx="3103560" cy="5010840"/>
            </p14:xfrm>
          </p:contentPart>
        </mc:Choice>
        <mc:Fallback xmlns="">
          <p:pic>
            <p:nvPicPr>
              <p:cNvPr id="7" name="墨迹 6"/>
              <p:cNvPicPr/>
              <p:nvPr/>
            </p:nvPicPr>
            <p:blipFill>
              <a:blip r:embed="rId12"/>
              <a:stretch>
                <a:fillRect/>
              </a:stretch>
            </p:blipFill>
            <p:spPr>
              <a:xfrm>
                <a:off x="6208263" y="1455726"/>
                <a:ext cx="3179880" cy="508716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5" name="墨迹 14"/>
              <p14:cNvContentPartPr/>
              <p14:nvPr/>
            </p14:nvContentPartPr>
            <p14:xfrm>
              <a:off x="7170183" y="4048446"/>
              <a:ext cx="1770840" cy="857880"/>
            </p14:xfrm>
          </p:contentPart>
        </mc:Choice>
        <mc:Fallback xmlns="">
          <p:pic>
            <p:nvPicPr>
              <p:cNvPr id="15" name="墨迹 14"/>
              <p:cNvPicPr/>
              <p:nvPr/>
            </p:nvPicPr>
            <p:blipFill>
              <a:blip r:embed="rId14"/>
              <a:stretch>
                <a:fillRect/>
              </a:stretch>
            </p:blipFill>
            <p:spPr>
              <a:xfrm>
                <a:off x="7132023" y="4010286"/>
                <a:ext cx="1847160" cy="934200"/>
              </a:xfrm>
              <a:prstGeom prst="rect">
                <a:avLst/>
              </a:prstGeom>
            </p:spPr>
          </p:pic>
        </mc:Fallback>
      </mc:AlternateContent>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down)">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par>
                                <p:cTn id="24" presetID="22" presetClass="entr" presetSubtype="4"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down)">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down)">
                                      <p:cBhvr>
                                        <p:cTn id="31" dur="5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xit" presetSubtype="32" fill="hold" grpId="1" nodeType="clickEffect">
                                  <p:stCondLst>
                                    <p:cond delay="0"/>
                                  </p:stCondLst>
                                  <p:childTnLst>
                                    <p:anim calcmode="lin" valueType="num">
                                      <p:cBhvr>
                                        <p:cTn id="35" dur="500"/>
                                        <p:tgtEl>
                                          <p:spTgt spid="2"/>
                                        </p:tgtEl>
                                        <p:attrNameLst>
                                          <p:attrName>ppt_w</p:attrName>
                                        </p:attrNameLst>
                                      </p:cBhvr>
                                      <p:tavLst>
                                        <p:tav tm="0">
                                          <p:val>
                                            <p:strVal val="ppt_w"/>
                                          </p:val>
                                        </p:tav>
                                        <p:tav tm="100000">
                                          <p:val>
                                            <p:fltVal val="0"/>
                                          </p:val>
                                        </p:tav>
                                      </p:tavLst>
                                    </p:anim>
                                    <p:anim calcmode="lin" valueType="num">
                                      <p:cBhvr>
                                        <p:cTn id="36" dur="500"/>
                                        <p:tgtEl>
                                          <p:spTgt spid="2"/>
                                        </p:tgtEl>
                                        <p:attrNameLst>
                                          <p:attrName>ppt_h</p:attrName>
                                        </p:attrNameLst>
                                      </p:cBhvr>
                                      <p:tavLst>
                                        <p:tav tm="0">
                                          <p:val>
                                            <p:strVal val="ppt_h"/>
                                          </p:val>
                                        </p:tav>
                                        <p:tav tm="100000">
                                          <p:val>
                                            <p:fltVal val="0"/>
                                          </p:val>
                                        </p:tav>
                                      </p:tavLst>
                                    </p:anim>
                                    <p:animEffect transition="out" filter="fade">
                                      <p:cBhvr>
                                        <p:cTn id="37" dur="500"/>
                                        <p:tgtEl>
                                          <p:spTgt spid="2"/>
                                        </p:tgtEl>
                                      </p:cBhvr>
                                    </p:animEffect>
                                    <p:set>
                                      <p:cBhvr>
                                        <p:cTn id="38" dur="1" fill="hold">
                                          <p:stCondLst>
                                            <p:cond delay="499"/>
                                          </p:stCondLst>
                                        </p:cTn>
                                        <p:tgtEl>
                                          <p:spTgt spid="2"/>
                                        </p:tgtEl>
                                        <p:attrNameLst>
                                          <p:attrName>style.visibility</p:attrName>
                                        </p:attrNameLst>
                                      </p:cBhvr>
                                      <p:to>
                                        <p:strVal val="hidden"/>
                                      </p:to>
                                    </p:set>
                                  </p:childTnLst>
                                </p:cTn>
                              </p:par>
                              <p:par>
                                <p:cTn id="39" presetID="53" presetClass="exit" presetSubtype="32" fill="hold" grpId="1" nodeType="withEffect">
                                  <p:stCondLst>
                                    <p:cond delay="0"/>
                                  </p:stCondLst>
                                  <p:childTnLst>
                                    <p:anim calcmode="lin" valueType="num">
                                      <p:cBhvr>
                                        <p:cTn id="40" dur="500"/>
                                        <p:tgtEl>
                                          <p:spTgt spid="11"/>
                                        </p:tgtEl>
                                        <p:attrNameLst>
                                          <p:attrName>ppt_w</p:attrName>
                                        </p:attrNameLst>
                                      </p:cBhvr>
                                      <p:tavLst>
                                        <p:tav tm="0">
                                          <p:val>
                                            <p:strVal val="ppt_w"/>
                                          </p:val>
                                        </p:tav>
                                        <p:tav tm="100000">
                                          <p:val>
                                            <p:fltVal val="0"/>
                                          </p:val>
                                        </p:tav>
                                      </p:tavLst>
                                    </p:anim>
                                    <p:anim calcmode="lin" valueType="num">
                                      <p:cBhvr>
                                        <p:cTn id="41" dur="500"/>
                                        <p:tgtEl>
                                          <p:spTgt spid="11"/>
                                        </p:tgtEl>
                                        <p:attrNameLst>
                                          <p:attrName>ppt_h</p:attrName>
                                        </p:attrNameLst>
                                      </p:cBhvr>
                                      <p:tavLst>
                                        <p:tav tm="0">
                                          <p:val>
                                            <p:strVal val="ppt_h"/>
                                          </p:val>
                                        </p:tav>
                                        <p:tav tm="100000">
                                          <p:val>
                                            <p:fltVal val="0"/>
                                          </p:val>
                                        </p:tav>
                                      </p:tavLst>
                                    </p:anim>
                                    <p:animEffect transition="out" filter="fade">
                                      <p:cBhvr>
                                        <p:cTn id="42" dur="500"/>
                                        <p:tgtEl>
                                          <p:spTgt spid="11"/>
                                        </p:tgtEl>
                                      </p:cBhvr>
                                    </p:animEffect>
                                    <p:set>
                                      <p:cBhvr>
                                        <p:cTn id="43" dur="1" fill="hold">
                                          <p:stCondLst>
                                            <p:cond delay="499"/>
                                          </p:stCondLst>
                                        </p:cTn>
                                        <p:tgtEl>
                                          <p:spTgt spid="11"/>
                                        </p:tgtEl>
                                        <p:attrNameLst>
                                          <p:attrName>style.visibility</p:attrName>
                                        </p:attrNameLst>
                                      </p:cBhvr>
                                      <p:to>
                                        <p:strVal val="hidden"/>
                                      </p:to>
                                    </p:set>
                                  </p:childTnLst>
                                </p:cTn>
                              </p:par>
                              <p:par>
                                <p:cTn id="44" presetID="53" presetClass="exit" presetSubtype="32" fill="hold" grpId="1" nodeType="withEffect">
                                  <p:stCondLst>
                                    <p:cond delay="0"/>
                                  </p:stCondLst>
                                  <p:childTnLst>
                                    <p:anim calcmode="lin" valueType="num">
                                      <p:cBhvr>
                                        <p:cTn id="45" dur="500"/>
                                        <p:tgtEl>
                                          <p:spTgt spid="10"/>
                                        </p:tgtEl>
                                        <p:attrNameLst>
                                          <p:attrName>ppt_w</p:attrName>
                                        </p:attrNameLst>
                                      </p:cBhvr>
                                      <p:tavLst>
                                        <p:tav tm="0">
                                          <p:val>
                                            <p:strVal val="ppt_w"/>
                                          </p:val>
                                        </p:tav>
                                        <p:tav tm="100000">
                                          <p:val>
                                            <p:fltVal val="0"/>
                                          </p:val>
                                        </p:tav>
                                      </p:tavLst>
                                    </p:anim>
                                    <p:anim calcmode="lin" valueType="num">
                                      <p:cBhvr>
                                        <p:cTn id="46" dur="500"/>
                                        <p:tgtEl>
                                          <p:spTgt spid="10"/>
                                        </p:tgtEl>
                                        <p:attrNameLst>
                                          <p:attrName>ppt_h</p:attrName>
                                        </p:attrNameLst>
                                      </p:cBhvr>
                                      <p:tavLst>
                                        <p:tav tm="0">
                                          <p:val>
                                            <p:strVal val="ppt_h"/>
                                          </p:val>
                                        </p:tav>
                                        <p:tav tm="100000">
                                          <p:val>
                                            <p:fltVal val="0"/>
                                          </p:val>
                                        </p:tav>
                                      </p:tavLst>
                                    </p:anim>
                                    <p:animEffect transition="out" filter="fade">
                                      <p:cBhvr>
                                        <p:cTn id="47" dur="500"/>
                                        <p:tgtEl>
                                          <p:spTgt spid="10"/>
                                        </p:tgtEl>
                                      </p:cBhvr>
                                    </p:animEffect>
                                    <p:set>
                                      <p:cBhvr>
                                        <p:cTn id="48" dur="1" fill="hold">
                                          <p:stCondLst>
                                            <p:cond delay="499"/>
                                          </p:stCondLst>
                                        </p:cTn>
                                        <p:tgtEl>
                                          <p:spTgt spid="10"/>
                                        </p:tgtEl>
                                        <p:attrNameLst>
                                          <p:attrName>style.visibility</p:attrName>
                                        </p:attrNameLst>
                                      </p:cBhvr>
                                      <p:to>
                                        <p:strVal val="hidden"/>
                                      </p:to>
                                    </p:set>
                                  </p:childTnLst>
                                </p:cTn>
                              </p:par>
                              <p:par>
                                <p:cTn id="49" presetID="53" presetClass="exit" presetSubtype="32" fill="hold" grpId="1" nodeType="withEffect">
                                  <p:stCondLst>
                                    <p:cond delay="0"/>
                                  </p:stCondLst>
                                  <p:childTnLst>
                                    <p:anim calcmode="lin" valueType="num">
                                      <p:cBhvr>
                                        <p:cTn id="50" dur="500"/>
                                        <p:tgtEl>
                                          <p:spTgt spid="5"/>
                                        </p:tgtEl>
                                        <p:attrNameLst>
                                          <p:attrName>ppt_w</p:attrName>
                                        </p:attrNameLst>
                                      </p:cBhvr>
                                      <p:tavLst>
                                        <p:tav tm="0">
                                          <p:val>
                                            <p:strVal val="ppt_w"/>
                                          </p:val>
                                        </p:tav>
                                        <p:tav tm="100000">
                                          <p:val>
                                            <p:fltVal val="0"/>
                                          </p:val>
                                        </p:tav>
                                      </p:tavLst>
                                    </p:anim>
                                    <p:anim calcmode="lin" valueType="num">
                                      <p:cBhvr>
                                        <p:cTn id="51" dur="500"/>
                                        <p:tgtEl>
                                          <p:spTgt spid="5"/>
                                        </p:tgtEl>
                                        <p:attrNameLst>
                                          <p:attrName>ppt_h</p:attrName>
                                        </p:attrNameLst>
                                      </p:cBhvr>
                                      <p:tavLst>
                                        <p:tav tm="0">
                                          <p:val>
                                            <p:strVal val="ppt_h"/>
                                          </p:val>
                                        </p:tav>
                                        <p:tav tm="100000">
                                          <p:val>
                                            <p:fltVal val="0"/>
                                          </p:val>
                                        </p:tav>
                                      </p:tavLst>
                                    </p:anim>
                                    <p:animEffect transition="out" filter="fade">
                                      <p:cBhvr>
                                        <p:cTn id="52" dur="500"/>
                                        <p:tgtEl>
                                          <p:spTgt spid="5"/>
                                        </p:tgtEl>
                                      </p:cBhvr>
                                    </p:animEffect>
                                    <p:set>
                                      <p:cBhvr>
                                        <p:cTn id="53" dur="1" fill="hold">
                                          <p:stCondLst>
                                            <p:cond delay="499"/>
                                          </p:stCondLst>
                                        </p:cTn>
                                        <p:tgtEl>
                                          <p:spTgt spid="5"/>
                                        </p:tgtEl>
                                        <p:attrNameLst>
                                          <p:attrName>style.visibility</p:attrName>
                                        </p:attrNameLst>
                                      </p:cBhvr>
                                      <p:to>
                                        <p:strVal val="hidden"/>
                                      </p:to>
                                    </p:set>
                                  </p:childTnLst>
                                </p:cTn>
                              </p:par>
                              <p:par>
                                <p:cTn id="54" presetID="53" presetClass="exit" presetSubtype="32" fill="hold" nodeType="withEffect">
                                  <p:stCondLst>
                                    <p:cond delay="0"/>
                                  </p:stCondLst>
                                  <p:childTnLst>
                                    <p:anim calcmode="lin" valueType="num">
                                      <p:cBhvr>
                                        <p:cTn id="55" dur="500"/>
                                        <p:tgtEl>
                                          <p:spTgt spid="9"/>
                                        </p:tgtEl>
                                        <p:attrNameLst>
                                          <p:attrName>ppt_w</p:attrName>
                                        </p:attrNameLst>
                                      </p:cBhvr>
                                      <p:tavLst>
                                        <p:tav tm="0">
                                          <p:val>
                                            <p:strVal val="ppt_w"/>
                                          </p:val>
                                        </p:tav>
                                        <p:tav tm="100000">
                                          <p:val>
                                            <p:fltVal val="0"/>
                                          </p:val>
                                        </p:tav>
                                      </p:tavLst>
                                    </p:anim>
                                    <p:anim calcmode="lin" valueType="num">
                                      <p:cBhvr>
                                        <p:cTn id="56" dur="500"/>
                                        <p:tgtEl>
                                          <p:spTgt spid="9"/>
                                        </p:tgtEl>
                                        <p:attrNameLst>
                                          <p:attrName>ppt_h</p:attrName>
                                        </p:attrNameLst>
                                      </p:cBhvr>
                                      <p:tavLst>
                                        <p:tav tm="0">
                                          <p:val>
                                            <p:strVal val="ppt_h"/>
                                          </p:val>
                                        </p:tav>
                                        <p:tav tm="100000">
                                          <p:val>
                                            <p:fltVal val="0"/>
                                          </p:val>
                                        </p:tav>
                                      </p:tavLst>
                                    </p:anim>
                                    <p:animEffect transition="out" filter="fade">
                                      <p:cBhvr>
                                        <p:cTn id="57" dur="500"/>
                                        <p:tgtEl>
                                          <p:spTgt spid="9"/>
                                        </p:tgtEl>
                                      </p:cBhvr>
                                    </p:animEffect>
                                    <p:set>
                                      <p:cBhvr>
                                        <p:cTn id="58" dur="1" fill="hold">
                                          <p:stCondLst>
                                            <p:cond delay="499"/>
                                          </p:stCondLst>
                                        </p:cTn>
                                        <p:tgtEl>
                                          <p:spTgt spid="9"/>
                                        </p:tgtEl>
                                        <p:attrNameLst>
                                          <p:attrName>style.visibility</p:attrName>
                                        </p:attrNameLst>
                                      </p:cBhvr>
                                      <p:to>
                                        <p:strVal val="hidden"/>
                                      </p:to>
                                    </p:set>
                                  </p:childTnLst>
                                </p:cTn>
                              </p:par>
                              <p:par>
                                <p:cTn id="59" presetID="53" presetClass="exit" presetSubtype="32" fill="hold" grpId="1" nodeType="withEffect">
                                  <p:stCondLst>
                                    <p:cond delay="0"/>
                                  </p:stCondLst>
                                  <p:childTnLst>
                                    <p:anim calcmode="lin" valueType="num">
                                      <p:cBhvr>
                                        <p:cTn id="60" dur="500"/>
                                        <p:tgtEl>
                                          <p:spTgt spid="14"/>
                                        </p:tgtEl>
                                        <p:attrNameLst>
                                          <p:attrName>ppt_w</p:attrName>
                                        </p:attrNameLst>
                                      </p:cBhvr>
                                      <p:tavLst>
                                        <p:tav tm="0">
                                          <p:val>
                                            <p:strVal val="ppt_w"/>
                                          </p:val>
                                        </p:tav>
                                        <p:tav tm="100000">
                                          <p:val>
                                            <p:fltVal val="0"/>
                                          </p:val>
                                        </p:tav>
                                      </p:tavLst>
                                    </p:anim>
                                    <p:anim calcmode="lin" valueType="num">
                                      <p:cBhvr>
                                        <p:cTn id="61" dur="500"/>
                                        <p:tgtEl>
                                          <p:spTgt spid="14"/>
                                        </p:tgtEl>
                                        <p:attrNameLst>
                                          <p:attrName>ppt_h</p:attrName>
                                        </p:attrNameLst>
                                      </p:cBhvr>
                                      <p:tavLst>
                                        <p:tav tm="0">
                                          <p:val>
                                            <p:strVal val="ppt_h"/>
                                          </p:val>
                                        </p:tav>
                                        <p:tav tm="100000">
                                          <p:val>
                                            <p:fltVal val="0"/>
                                          </p:val>
                                        </p:tav>
                                      </p:tavLst>
                                    </p:anim>
                                    <p:animEffect transition="out" filter="fade">
                                      <p:cBhvr>
                                        <p:cTn id="62" dur="500"/>
                                        <p:tgtEl>
                                          <p:spTgt spid="14"/>
                                        </p:tgtEl>
                                      </p:cBhvr>
                                    </p:animEffect>
                                    <p:set>
                                      <p:cBhvr>
                                        <p:cTn id="63" dur="1" fill="hold">
                                          <p:stCondLst>
                                            <p:cond delay="499"/>
                                          </p:stCondLst>
                                        </p:cTn>
                                        <p:tgtEl>
                                          <p:spTgt spid="14"/>
                                        </p:tgtEl>
                                        <p:attrNameLst>
                                          <p:attrName>style.visibility</p:attrName>
                                        </p:attrNameLst>
                                      </p:cBhvr>
                                      <p:to>
                                        <p:strVal val="hidden"/>
                                      </p:to>
                                    </p:set>
                                  </p:childTnLst>
                                </p:cTn>
                              </p:par>
                              <p:par>
                                <p:cTn id="64" presetID="53" presetClass="exit" presetSubtype="32" fill="hold" grpId="1" nodeType="withEffect">
                                  <p:stCondLst>
                                    <p:cond delay="0"/>
                                  </p:stCondLst>
                                  <p:childTnLst>
                                    <p:anim calcmode="lin" valueType="num">
                                      <p:cBhvr>
                                        <p:cTn id="65" dur="500"/>
                                        <p:tgtEl>
                                          <p:spTgt spid="13"/>
                                        </p:tgtEl>
                                        <p:attrNameLst>
                                          <p:attrName>ppt_w</p:attrName>
                                        </p:attrNameLst>
                                      </p:cBhvr>
                                      <p:tavLst>
                                        <p:tav tm="0">
                                          <p:val>
                                            <p:strVal val="ppt_w"/>
                                          </p:val>
                                        </p:tav>
                                        <p:tav tm="100000">
                                          <p:val>
                                            <p:fltVal val="0"/>
                                          </p:val>
                                        </p:tav>
                                      </p:tavLst>
                                    </p:anim>
                                    <p:anim calcmode="lin" valueType="num">
                                      <p:cBhvr>
                                        <p:cTn id="66" dur="500"/>
                                        <p:tgtEl>
                                          <p:spTgt spid="13"/>
                                        </p:tgtEl>
                                        <p:attrNameLst>
                                          <p:attrName>ppt_h</p:attrName>
                                        </p:attrNameLst>
                                      </p:cBhvr>
                                      <p:tavLst>
                                        <p:tav tm="0">
                                          <p:val>
                                            <p:strVal val="ppt_h"/>
                                          </p:val>
                                        </p:tav>
                                        <p:tav tm="100000">
                                          <p:val>
                                            <p:fltVal val="0"/>
                                          </p:val>
                                        </p:tav>
                                      </p:tavLst>
                                    </p:anim>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22" presetClass="entr" presetSubtype="4" fill="hold" grpId="0" nodeType="withEffect">
                                  <p:stCondLst>
                                    <p:cond delay="0"/>
                                  </p:stCondLst>
                                  <p:childTnLst>
                                    <p:set>
                                      <p:cBhvr>
                                        <p:cTn id="70" dur="1" fill="hold">
                                          <p:stCondLst>
                                            <p:cond delay="0"/>
                                          </p:stCondLst>
                                        </p:cTn>
                                        <p:tgtEl>
                                          <p:spTgt spid="4"/>
                                        </p:tgtEl>
                                        <p:attrNameLst>
                                          <p:attrName>style.visibility</p:attrName>
                                        </p:attrNameLst>
                                      </p:cBhvr>
                                      <p:to>
                                        <p:strVal val="visible"/>
                                      </p:to>
                                    </p:set>
                                    <p:animEffect transition="in" filter="wipe(down)">
                                      <p:cBhvr>
                                        <p:cTn id="71" dur="500"/>
                                        <p:tgtEl>
                                          <p:spTgt spid="4"/>
                                        </p:tgtEl>
                                      </p:cBhvr>
                                    </p:animEffect>
                                  </p:childTnLst>
                                </p:cTn>
                              </p:par>
                              <p:par>
                                <p:cTn id="72" presetID="53" presetClass="exit" presetSubtype="32" fill="hold" nodeType="withEffect">
                                  <p:stCondLst>
                                    <p:cond delay="0"/>
                                  </p:stCondLst>
                                  <p:childTnLst>
                                    <p:anim calcmode="lin" valueType="num">
                                      <p:cBhvr>
                                        <p:cTn id="73" dur="500"/>
                                        <p:tgtEl>
                                          <p:spTgt spid="3"/>
                                        </p:tgtEl>
                                        <p:attrNameLst>
                                          <p:attrName>ppt_w</p:attrName>
                                        </p:attrNameLst>
                                      </p:cBhvr>
                                      <p:tavLst>
                                        <p:tav tm="0">
                                          <p:val>
                                            <p:strVal val="ppt_w"/>
                                          </p:val>
                                        </p:tav>
                                        <p:tav tm="100000">
                                          <p:val>
                                            <p:fltVal val="0"/>
                                          </p:val>
                                        </p:tav>
                                      </p:tavLst>
                                    </p:anim>
                                    <p:anim calcmode="lin" valueType="num">
                                      <p:cBhvr>
                                        <p:cTn id="74" dur="500"/>
                                        <p:tgtEl>
                                          <p:spTgt spid="3"/>
                                        </p:tgtEl>
                                        <p:attrNameLst>
                                          <p:attrName>ppt_h</p:attrName>
                                        </p:attrNameLst>
                                      </p:cBhvr>
                                      <p:tavLst>
                                        <p:tav tm="0">
                                          <p:val>
                                            <p:strVal val="ppt_h"/>
                                          </p:val>
                                        </p:tav>
                                        <p:tav tm="100000">
                                          <p:val>
                                            <p:fltVal val="0"/>
                                          </p:val>
                                        </p:tav>
                                      </p:tavLst>
                                    </p:anim>
                                    <p:animEffect transition="out" filter="fade">
                                      <p:cBhvr>
                                        <p:cTn id="75" dur="500"/>
                                        <p:tgtEl>
                                          <p:spTgt spid="3"/>
                                        </p:tgtEl>
                                      </p:cBhvr>
                                    </p:animEffect>
                                    <p:set>
                                      <p:cBhvr>
                                        <p:cTn id="76" dur="1" fill="hold">
                                          <p:stCondLst>
                                            <p:cond delay="499"/>
                                          </p:stCondLst>
                                        </p:cTn>
                                        <p:tgtEl>
                                          <p:spTgt spid="3"/>
                                        </p:tgtEl>
                                        <p:attrNameLst>
                                          <p:attrName>style.visibility</p:attrName>
                                        </p:attrNameLst>
                                      </p:cBhvr>
                                      <p:to>
                                        <p:strVal val="hidden"/>
                                      </p:to>
                                    </p:set>
                                  </p:childTnLst>
                                </p:cTn>
                              </p:par>
                            </p:childTnLst>
                          </p:cTn>
                        </p:par>
                      </p:childTnLst>
                    </p:cTn>
                  </p:par>
                  <p:par>
                    <p:cTn id="77" fill="hold">
                      <p:stCondLst>
                        <p:cond delay="indefinite"/>
                      </p:stCondLst>
                      <p:childTnLst>
                        <p:par>
                          <p:cTn id="78" fill="hold">
                            <p:stCondLst>
                              <p:cond delay="0"/>
                            </p:stCondLst>
                            <p:childTnLst>
                              <p:par>
                                <p:cTn id="79" presetID="16" presetClass="entr" presetSubtype="21" fill="hold" nodeType="clickEffect">
                                  <p:stCondLst>
                                    <p:cond delay="0"/>
                                  </p:stCondLst>
                                  <p:childTnLst>
                                    <p:set>
                                      <p:cBhvr>
                                        <p:cTn id="80" dur="1" fill="hold">
                                          <p:stCondLst>
                                            <p:cond delay="0"/>
                                          </p:stCondLst>
                                        </p:cTn>
                                        <p:tgtEl>
                                          <p:spTgt spid="18"/>
                                        </p:tgtEl>
                                        <p:attrNameLst>
                                          <p:attrName>style.visibility</p:attrName>
                                        </p:attrNameLst>
                                      </p:cBhvr>
                                      <p:to>
                                        <p:strVal val="visible"/>
                                      </p:to>
                                    </p:set>
                                    <p:animEffect transition="in" filter="barn(inVertical)">
                                      <p:cBhvr>
                                        <p:cTn id="81" dur="500"/>
                                        <p:tgtEl>
                                          <p:spTgt spid="18"/>
                                        </p:tgtEl>
                                      </p:cBhvr>
                                    </p:animEffect>
                                  </p:childTnLst>
                                </p:cTn>
                              </p:par>
                              <p:par>
                                <p:cTn id="82" presetID="16" presetClass="entr" presetSubtype="21" fill="hold" nodeType="withEffect">
                                  <p:stCondLst>
                                    <p:cond delay="0"/>
                                  </p:stCondLst>
                                  <p:childTnLst>
                                    <p:set>
                                      <p:cBhvr>
                                        <p:cTn id="83" dur="1" fill="hold">
                                          <p:stCondLst>
                                            <p:cond delay="0"/>
                                          </p:stCondLst>
                                        </p:cTn>
                                        <p:tgtEl>
                                          <p:spTgt spid="7"/>
                                        </p:tgtEl>
                                        <p:attrNameLst>
                                          <p:attrName>style.visibility</p:attrName>
                                        </p:attrNameLst>
                                      </p:cBhvr>
                                      <p:to>
                                        <p:strVal val="visible"/>
                                      </p:to>
                                    </p:set>
                                    <p:animEffect transition="in" filter="barn(inVertical)">
                                      <p:cBhvr>
                                        <p:cTn id="84" dur="500"/>
                                        <p:tgtEl>
                                          <p:spTgt spid="7"/>
                                        </p:tgtEl>
                                      </p:cBhvr>
                                    </p:animEffect>
                                  </p:childTnLst>
                                </p:cTn>
                              </p:par>
                              <p:par>
                                <p:cTn id="85" presetID="16" presetClass="entr" presetSubtype="21" fill="hold" nodeType="withEffect">
                                  <p:stCondLst>
                                    <p:cond delay="0"/>
                                  </p:stCondLst>
                                  <p:childTnLst>
                                    <p:set>
                                      <p:cBhvr>
                                        <p:cTn id="86" dur="1" fill="hold">
                                          <p:stCondLst>
                                            <p:cond delay="0"/>
                                          </p:stCondLst>
                                        </p:cTn>
                                        <p:tgtEl>
                                          <p:spTgt spid="15"/>
                                        </p:tgtEl>
                                        <p:attrNameLst>
                                          <p:attrName>style.visibility</p:attrName>
                                        </p:attrNameLst>
                                      </p:cBhvr>
                                      <p:to>
                                        <p:strVal val="visible"/>
                                      </p:to>
                                    </p:set>
                                    <p:animEffect transition="in" filter="barn(inVertical)">
                                      <p:cBhvr>
                                        <p:cTn id="87" dur="500"/>
                                        <p:tgtEl>
                                          <p:spTgt spid="15"/>
                                        </p:tgtEl>
                                      </p:cBhvr>
                                    </p:animEffect>
                                  </p:childTnLst>
                                </p:cTn>
                              </p:par>
                            </p:childTnLst>
                          </p:cTn>
                        </p:par>
                      </p:childTnLst>
                    </p:cTn>
                  </p:par>
                  <p:par>
                    <p:cTn id="88" fill="hold">
                      <p:stCondLst>
                        <p:cond delay="indefinite"/>
                      </p:stCondLst>
                      <p:childTnLst>
                        <p:par>
                          <p:cTn id="89" fill="hold">
                            <p:stCondLst>
                              <p:cond delay="0"/>
                            </p:stCondLst>
                            <p:childTnLst>
                              <p:par>
                                <p:cTn id="90" presetID="53" presetClass="exit" presetSubtype="32" fill="hold" nodeType="clickEffect">
                                  <p:stCondLst>
                                    <p:cond delay="0"/>
                                  </p:stCondLst>
                                  <p:childTnLst>
                                    <p:anim calcmode="lin" valueType="num">
                                      <p:cBhvr>
                                        <p:cTn id="91" dur="500"/>
                                        <p:tgtEl>
                                          <p:spTgt spid="18"/>
                                        </p:tgtEl>
                                        <p:attrNameLst>
                                          <p:attrName>ppt_w</p:attrName>
                                        </p:attrNameLst>
                                      </p:cBhvr>
                                      <p:tavLst>
                                        <p:tav tm="0">
                                          <p:val>
                                            <p:strVal val="ppt_w"/>
                                          </p:val>
                                        </p:tav>
                                        <p:tav tm="100000">
                                          <p:val>
                                            <p:fltVal val="0"/>
                                          </p:val>
                                        </p:tav>
                                      </p:tavLst>
                                    </p:anim>
                                    <p:anim calcmode="lin" valueType="num">
                                      <p:cBhvr>
                                        <p:cTn id="92" dur="500"/>
                                        <p:tgtEl>
                                          <p:spTgt spid="18"/>
                                        </p:tgtEl>
                                        <p:attrNameLst>
                                          <p:attrName>ppt_h</p:attrName>
                                        </p:attrNameLst>
                                      </p:cBhvr>
                                      <p:tavLst>
                                        <p:tav tm="0">
                                          <p:val>
                                            <p:strVal val="ppt_h"/>
                                          </p:val>
                                        </p:tav>
                                        <p:tav tm="100000">
                                          <p:val>
                                            <p:fltVal val="0"/>
                                          </p:val>
                                        </p:tav>
                                      </p:tavLst>
                                    </p:anim>
                                    <p:animEffect transition="out" filter="fade">
                                      <p:cBhvr>
                                        <p:cTn id="93" dur="500"/>
                                        <p:tgtEl>
                                          <p:spTgt spid="18"/>
                                        </p:tgtEl>
                                      </p:cBhvr>
                                    </p:animEffect>
                                    <p:set>
                                      <p:cBhvr>
                                        <p:cTn id="94" dur="1" fill="hold">
                                          <p:stCondLst>
                                            <p:cond delay="499"/>
                                          </p:stCondLst>
                                        </p:cTn>
                                        <p:tgtEl>
                                          <p:spTgt spid="18"/>
                                        </p:tgtEl>
                                        <p:attrNameLst>
                                          <p:attrName>style.visibility</p:attrName>
                                        </p:attrNameLst>
                                      </p:cBhvr>
                                      <p:to>
                                        <p:strVal val="hidden"/>
                                      </p:to>
                                    </p:set>
                                  </p:childTnLst>
                                </p:cTn>
                              </p:par>
                              <p:par>
                                <p:cTn id="95" presetID="53" presetClass="exit" presetSubtype="32" fill="hold" nodeType="withEffect">
                                  <p:stCondLst>
                                    <p:cond delay="0"/>
                                  </p:stCondLst>
                                  <p:childTnLst>
                                    <p:anim calcmode="lin" valueType="num">
                                      <p:cBhvr>
                                        <p:cTn id="96" dur="500"/>
                                        <p:tgtEl>
                                          <p:spTgt spid="7"/>
                                        </p:tgtEl>
                                        <p:attrNameLst>
                                          <p:attrName>ppt_w</p:attrName>
                                        </p:attrNameLst>
                                      </p:cBhvr>
                                      <p:tavLst>
                                        <p:tav tm="0">
                                          <p:val>
                                            <p:strVal val="ppt_w"/>
                                          </p:val>
                                        </p:tav>
                                        <p:tav tm="100000">
                                          <p:val>
                                            <p:fltVal val="0"/>
                                          </p:val>
                                        </p:tav>
                                      </p:tavLst>
                                    </p:anim>
                                    <p:anim calcmode="lin" valueType="num">
                                      <p:cBhvr>
                                        <p:cTn id="97" dur="500"/>
                                        <p:tgtEl>
                                          <p:spTgt spid="7"/>
                                        </p:tgtEl>
                                        <p:attrNameLst>
                                          <p:attrName>ppt_h</p:attrName>
                                        </p:attrNameLst>
                                      </p:cBhvr>
                                      <p:tavLst>
                                        <p:tav tm="0">
                                          <p:val>
                                            <p:strVal val="ppt_h"/>
                                          </p:val>
                                        </p:tav>
                                        <p:tav tm="100000">
                                          <p:val>
                                            <p:fltVal val="0"/>
                                          </p:val>
                                        </p:tav>
                                      </p:tavLst>
                                    </p:anim>
                                    <p:animEffect transition="out" filter="fade">
                                      <p:cBhvr>
                                        <p:cTn id="98" dur="500"/>
                                        <p:tgtEl>
                                          <p:spTgt spid="7"/>
                                        </p:tgtEl>
                                      </p:cBhvr>
                                    </p:animEffect>
                                    <p:set>
                                      <p:cBhvr>
                                        <p:cTn id="99" dur="1" fill="hold">
                                          <p:stCondLst>
                                            <p:cond delay="499"/>
                                          </p:stCondLst>
                                        </p:cTn>
                                        <p:tgtEl>
                                          <p:spTgt spid="7"/>
                                        </p:tgtEl>
                                        <p:attrNameLst>
                                          <p:attrName>style.visibility</p:attrName>
                                        </p:attrNameLst>
                                      </p:cBhvr>
                                      <p:to>
                                        <p:strVal val="hidden"/>
                                      </p:to>
                                    </p:set>
                                  </p:childTnLst>
                                </p:cTn>
                              </p:par>
                              <p:par>
                                <p:cTn id="100" presetID="53" presetClass="exit" presetSubtype="32" fill="hold" nodeType="withEffect">
                                  <p:stCondLst>
                                    <p:cond delay="0"/>
                                  </p:stCondLst>
                                  <p:childTnLst>
                                    <p:anim calcmode="lin" valueType="num">
                                      <p:cBhvr>
                                        <p:cTn id="101" dur="500"/>
                                        <p:tgtEl>
                                          <p:spTgt spid="15"/>
                                        </p:tgtEl>
                                        <p:attrNameLst>
                                          <p:attrName>ppt_w</p:attrName>
                                        </p:attrNameLst>
                                      </p:cBhvr>
                                      <p:tavLst>
                                        <p:tav tm="0">
                                          <p:val>
                                            <p:strVal val="ppt_w"/>
                                          </p:val>
                                        </p:tav>
                                        <p:tav tm="100000">
                                          <p:val>
                                            <p:fltVal val="0"/>
                                          </p:val>
                                        </p:tav>
                                      </p:tavLst>
                                    </p:anim>
                                    <p:anim calcmode="lin" valueType="num">
                                      <p:cBhvr>
                                        <p:cTn id="102" dur="500"/>
                                        <p:tgtEl>
                                          <p:spTgt spid="15"/>
                                        </p:tgtEl>
                                        <p:attrNameLst>
                                          <p:attrName>ppt_h</p:attrName>
                                        </p:attrNameLst>
                                      </p:cBhvr>
                                      <p:tavLst>
                                        <p:tav tm="0">
                                          <p:val>
                                            <p:strVal val="ppt_h"/>
                                          </p:val>
                                        </p:tav>
                                        <p:tav tm="100000">
                                          <p:val>
                                            <p:fltVal val="0"/>
                                          </p:val>
                                        </p:tav>
                                      </p:tavLst>
                                    </p:anim>
                                    <p:animEffect transition="out" filter="fade">
                                      <p:cBhvr>
                                        <p:cTn id="103" dur="500"/>
                                        <p:tgtEl>
                                          <p:spTgt spid="15"/>
                                        </p:tgtEl>
                                      </p:cBhvr>
                                    </p:animEffect>
                                    <p:set>
                                      <p:cBhvr>
                                        <p:cTn id="104" dur="1" fill="hold">
                                          <p:stCondLst>
                                            <p:cond delay="499"/>
                                          </p:stCondLst>
                                        </p:cTn>
                                        <p:tgtEl>
                                          <p:spTgt spid="15"/>
                                        </p:tgtEl>
                                        <p:attrNameLst>
                                          <p:attrName>style.visibility</p:attrName>
                                        </p:attrNameLst>
                                      </p:cBhvr>
                                      <p:to>
                                        <p:strVal val="hidden"/>
                                      </p:to>
                                    </p:set>
                                  </p:childTnLst>
                                </p:cTn>
                              </p:par>
                              <p:par>
                                <p:cTn id="105" presetID="53" presetClass="entr" presetSubtype="16" fill="hold" grpId="0" nodeType="withEffect">
                                  <p:stCondLst>
                                    <p:cond delay="0"/>
                                  </p:stCondLst>
                                  <p:childTnLst>
                                    <p:set>
                                      <p:cBhvr>
                                        <p:cTn id="106" dur="1" fill="hold">
                                          <p:stCondLst>
                                            <p:cond delay="0"/>
                                          </p:stCondLst>
                                        </p:cTn>
                                        <p:tgtEl>
                                          <p:spTgt spid="76"/>
                                        </p:tgtEl>
                                        <p:attrNameLst>
                                          <p:attrName>style.visibility</p:attrName>
                                        </p:attrNameLst>
                                      </p:cBhvr>
                                      <p:to>
                                        <p:strVal val="visible"/>
                                      </p:to>
                                    </p:set>
                                    <p:anim calcmode="lin" valueType="num">
                                      <p:cBhvr>
                                        <p:cTn id="107" dur="500" fill="hold"/>
                                        <p:tgtEl>
                                          <p:spTgt spid="76"/>
                                        </p:tgtEl>
                                        <p:attrNameLst>
                                          <p:attrName>ppt_w</p:attrName>
                                        </p:attrNameLst>
                                      </p:cBhvr>
                                      <p:tavLst>
                                        <p:tav tm="0">
                                          <p:val>
                                            <p:fltVal val="0"/>
                                          </p:val>
                                        </p:tav>
                                        <p:tav tm="100000">
                                          <p:val>
                                            <p:strVal val="#ppt_w"/>
                                          </p:val>
                                        </p:tav>
                                      </p:tavLst>
                                    </p:anim>
                                    <p:anim calcmode="lin" valueType="num">
                                      <p:cBhvr>
                                        <p:cTn id="108" dur="500" fill="hold"/>
                                        <p:tgtEl>
                                          <p:spTgt spid="76"/>
                                        </p:tgtEl>
                                        <p:attrNameLst>
                                          <p:attrName>ppt_h</p:attrName>
                                        </p:attrNameLst>
                                      </p:cBhvr>
                                      <p:tavLst>
                                        <p:tav tm="0">
                                          <p:val>
                                            <p:fltVal val="0"/>
                                          </p:val>
                                        </p:tav>
                                        <p:tav tm="100000">
                                          <p:val>
                                            <p:strVal val="#ppt_h"/>
                                          </p:val>
                                        </p:tav>
                                      </p:tavLst>
                                    </p:anim>
                                    <p:animEffect transition="in" filter="fade">
                                      <p:cBhvr>
                                        <p:cTn id="109" dur="500"/>
                                        <p:tgtEl>
                                          <p:spTgt spid="76"/>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77"/>
                                        </p:tgtEl>
                                        <p:attrNameLst>
                                          <p:attrName>style.visibility</p:attrName>
                                        </p:attrNameLst>
                                      </p:cBhvr>
                                      <p:to>
                                        <p:strVal val="visible"/>
                                      </p:to>
                                    </p:set>
                                    <p:anim calcmode="lin" valueType="num">
                                      <p:cBhvr>
                                        <p:cTn id="112" dur="500" fill="hold"/>
                                        <p:tgtEl>
                                          <p:spTgt spid="77"/>
                                        </p:tgtEl>
                                        <p:attrNameLst>
                                          <p:attrName>ppt_w</p:attrName>
                                        </p:attrNameLst>
                                      </p:cBhvr>
                                      <p:tavLst>
                                        <p:tav tm="0">
                                          <p:val>
                                            <p:fltVal val="0"/>
                                          </p:val>
                                        </p:tav>
                                        <p:tav tm="100000">
                                          <p:val>
                                            <p:strVal val="#ppt_w"/>
                                          </p:val>
                                        </p:tav>
                                      </p:tavLst>
                                    </p:anim>
                                    <p:anim calcmode="lin" valueType="num">
                                      <p:cBhvr>
                                        <p:cTn id="113" dur="500" fill="hold"/>
                                        <p:tgtEl>
                                          <p:spTgt spid="77"/>
                                        </p:tgtEl>
                                        <p:attrNameLst>
                                          <p:attrName>ppt_h</p:attrName>
                                        </p:attrNameLst>
                                      </p:cBhvr>
                                      <p:tavLst>
                                        <p:tav tm="0">
                                          <p:val>
                                            <p:fltVal val="0"/>
                                          </p:val>
                                        </p:tav>
                                        <p:tav tm="100000">
                                          <p:val>
                                            <p:strVal val="#ppt_h"/>
                                          </p:val>
                                        </p:tav>
                                      </p:tavLst>
                                    </p:anim>
                                    <p:animEffect transition="in" filter="fade">
                                      <p:cBhvr>
                                        <p:cTn id="114" dur="500"/>
                                        <p:tgtEl>
                                          <p:spTgt spid="77"/>
                                        </p:tgtEl>
                                      </p:cBhvr>
                                    </p:animEffect>
                                  </p:childTnLst>
                                </p:cTn>
                              </p:par>
                              <p:par>
                                <p:cTn id="115" presetID="53" presetClass="entr" presetSubtype="16" fill="hold" nodeType="withEffect">
                                  <p:stCondLst>
                                    <p:cond delay="0"/>
                                  </p:stCondLst>
                                  <p:childTnLst>
                                    <p:set>
                                      <p:cBhvr>
                                        <p:cTn id="116" dur="1" fill="hold">
                                          <p:stCondLst>
                                            <p:cond delay="0"/>
                                          </p:stCondLst>
                                        </p:cTn>
                                        <p:tgtEl>
                                          <p:spTgt spid="70"/>
                                        </p:tgtEl>
                                        <p:attrNameLst>
                                          <p:attrName>style.visibility</p:attrName>
                                        </p:attrNameLst>
                                      </p:cBhvr>
                                      <p:to>
                                        <p:strVal val="visible"/>
                                      </p:to>
                                    </p:set>
                                    <p:anim calcmode="lin" valueType="num">
                                      <p:cBhvr>
                                        <p:cTn id="117" dur="500" fill="hold"/>
                                        <p:tgtEl>
                                          <p:spTgt spid="70"/>
                                        </p:tgtEl>
                                        <p:attrNameLst>
                                          <p:attrName>ppt_w</p:attrName>
                                        </p:attrNameLst>
                                      </p:cBhvr>
                                      <p:tavLst>
                                        <p:tav tm="0">
                                          <p:val>
                                            <p:fltVal val="0"/>
                                          </p:val>
                                        </p:tav>
                                        <p:tav tm="100000">
                                          <p:val>
                                            <p:strVal val="#ppt_w"/>
                                          </p:val>
                                        </p:tav>
                                      </p:tavLst>
                                    </p:anim>
                                    <p:anim calcmode="lin" valueType="num">
                                      <p:cBhvr>
                                        <p:cTn id="118" dur="500" fill="hold"/>
                                        <p:tgtEl>
                                          <p:spTgt spid="70"/>
                                        </p:tgtEl>
                                        <p:attrNameLst>
                                          <p:attrName>ppt_h</p:attrName>
                                        </p:attrNameLst>
                                      </p:cBhvr>
                                      <p:tavLst>
                                        <p:tav tm="0">
                                          <p:val>
                                            <p:fltVal val="0"/>
                                          </p:val>
                                        </p:tav>
                                        <p:tav tm="100000">
                                          <p:val>
                                            <p:strVal val="#ppt_h"/>
                                          </p:val>
                                        </p:tav>
                                      </p:tavLst>
                                    </p:anim>
                                    <p:animEffect transition="in" filter="fade">
                                      <p:cBhvr>
                                        <p:cTn id="119" dur="500"/>
                                        <p:tgtEl>
                                          <p:spTgt spid="70"/>
                                        </p:tgtEl>
                                      </p:cBhvr>
                                    </p:animEffect>
                                  </p:childTnLst>
                                </p:cTn>
                              </p:par>
                              <p:par>
                                <p:cTn id="120" presetID="53" presetClass="entr" presetSubtype="16" fill="hold" nodeType="withEffect">
                                  <p:stCondLst>
                                    <p:cond delay="0"/>
                                  </p:stCondLst>
                                  <p:childTnLst>
                                    <p:set>
                                      <p:cBhvr>
                                        <p:cTn id="121" dur="1" fill="hold">
                                          <p:stCondLst>
                                            <p:cond delay="0"/>
                                          </p:stCondLst>
                                        </p:cTn>
                                        <p:tgtEl>
                                          <p:spTgt spid="71"/>
                                        </p:tgtEl>
                                        <p:attrNameLst>
                                          <p:attrName>style.visibility</p:attrName>
                                        </p:attrNameLst>
                                      </p:cBhvr>
                                      <p:to>
                                        <p:strVal val="visible"/>
                                      </p:to>
                                    </p:set>
                                    <p:anim calcmode="lin" valueType="num">
                                      <p:cBhvr>
                                        <p:cTn id="122" dur="500" fill="hold"/>
                                        <p:tgtEl>
                                          <p:spTgt spid="71"/>
                                        </p:tgtEl>
                                        <p:attrNameLst>
                                          <p:attrName>ppt_w</p:attrName>
                                        </p:attrNameLst>
                                      </p:cBhvr>
                                      <p:tavLst>
                                        <p:tav tm="0">
                                          <p:val>
                                            <p:fltVal val="0"/>
                                          </p:val>
                                        </p:tav>
                                        <p:tav tm="100000">
                                          <p:val>
                                            <p:strVal val="#ppt_w"/>
                                          </p:val>
                                        </p:tav>
                                      </p:tavLst>
                                    </p:anim>
                                    <p:anim calcmode="lin" valueType="num">
                                      <p:cBhvr>
                                        <p:cTn id="123" dur="500" fill="hold"/>
                                        <p:tgtEl>
                                          <p:spTgt spid="71"/>
                                        </p:tgtEl>
                                        <p:attrNameLst>
                                          <p:attrName>ppt_h</p:attrName>
                                        </p:attrNameLst>
                                      </p:cBhvr>
                                      <p:tavLst>
                                        <p:tav tm="0">
                                          <p:val>
                                            <p:fltVal val="0"/>
                                          </p:val>
                                        </p:tav>
                                        <p:tav tm="100000">
                                          <p:val>
                                            <p:strVal val="#ppt_h"/>
                                          </p:val>
                                        </p:tav>
                                      </p:tavLst>
                                    </p:anim>
                                    <p:animEffect transition="in" filter="fade">
                                      <p:cBhvr>
                                        <p:cTn id="124" dur="500"/>
                                        <p:tgtEl>
                                          <p:spTgt spid="71"/>
                                        </p:tgtEl>
                                      </p:cBhvr>
                                    </p:animEffect>
                                  </p:childTnLst>
                                </p:cTn>
                              </p:par>
                              <p:par>
                                <p:cTn id="125" presetID="53" presetClass="entr" presetSubtype="16" fill="hold" nodeType="withEffect">
                                  <p:stCondLst>
                                    <p:cond delay="0"/>
                                  </p:stCondLst>
                                  <p:childTnLst>
                                    <p:set>
                                      <p:cBhvr>
                                        <p:cTn id="126" dur="1" fill="hold">
                                          <p:stCondLst>
                                            <p:cond delay="0"/>
                                          </p:stCondLst>
                                        </p:cTn>
                                        <p:tgtEl>
                                          <p:spTgt spid="72"/>
                                        </p:tgtEl>
                                        <p:attrNameLst>
                                          <p:attrName>style.visibility</p:attrName>
                                        </p:attrNameLst>
                                      </p:cBhvr>
                                      <p:to>
                                        <p:strVal val="visible"/>
                                      </p:to>
                                    </p:set>
                                    <p:anim calcmode="lin" valueType="num">
                                      <p:cBhvr>
                                        <p:cTn id="127" dur="500" fill="hold"/>
                                        <p:tgtEl>
                                          <p:spTgt spid="72"/>
                                        </p:tgtEl>
                                        <p:attrNameLst>
                                          <p:attrName>ppt_w</p:attrName>
                                        </p:attrNameLst>
                                      </p:cBhvr>
                                      <p:tavLst>
                                        <p:tav tm="0">
                                          <p:val>
                                            <p:fltVal val="0"/>
                                          </p:val>
                                        </p:tav>
                                        <p:tav tm="100000">
                                          <p:val>
                                            <p:strVal val="#ppt_w"/>
                                          </p:val>
                                        </p:tav>
                                      </p:tavLst>
                                    </p:anim>
                                    <p:anim calcmode="lin" valueType="num">
                                      <p:cBhvr>
                                        <p:cTn id="128" dur="500" fill="hold"/>
                                        <p:tgtEl>
                                          <p:spTgt spid="72"/>
                                        </p:tgtEl>
                                        <p:attrNameLst>
                                          <p:attrName>ppt_h</p:attrName>
                                        </p:attrNameLst>
                                      </p:cBhvr>
                                      <p:tavLst>
                                        <p:tav tm="0">
                                          <p:val>
                                            <p:fltVal val="0"/>
                                          </p:val>
                                        </p:tav>
                                        <p:tav tm="100000">
                                          <p:val>
                                            <p:strVal val="#ppt_h"/>
                                          </p:val>
                                        </p:tav>
                                      </p:tavLst>
                                    </p:anim>
                                    <p:animEffect transition="in" filter="fade">
                                      <p:cBhvr>
                                        <p:cTn id="129" dur="500"/>
                                        <p:tgtEl>
                                          <p:spTgt spid="72"/>
                                        </p:tgtEl>
                                      </p:cBhvr>
                                    </p:animEffect>
                                  </p:childTnLst>
                                </p:cTn>
                              </p:par>
                            </p:childTnLst>
                          </p:cTn>
                        </p:par>
                      </p:childTnLst>
                    </p:cTn>
                  </p:par>
                  <p:par>
                    <p:cTn id="130" fill="hold">
                      <p:stCondLst>
                        <p:cond delay="indefinite"/>
                      </p:stCondLst>
                      <p:childTnLst>
                        <p:par>
                          <p:cTn id="131" fill="hold">
                            <p:stCondLst>
                              <p:cond delay="0"/>
                            </p:stCondLst>
                            <p:childTnLst>
                              <p:par>
                                <p:cTn id="132" presetID="53" presetClass="entr" presetSubtype="16" fill="hold" grpId="0" nodeType="clickEffect">
                                  <p:stCondLst>
                                    <p:cond delay="0"/>
                                  </p:stCondLst>
                                  <p:childTnLst>
                                    <p:set>
                                      <p:cBhvr>
                                        <p:cTn id="133" dur="1" fill="hold">
                                          <p:stCondLst>
                                            <p:cond delay="0"/>
                                          </p:stCondLst>
                                        </p:cTn>
                                        <p:tgtEl>
                                          <p:spTgt spid="73"/>
                                        </p:tgtEl>
                                        <p:attrNameLst>
                                          <p:attrName>style.visibility</p:attrName>
                                        </p:attrNameLst>
                                      </p:cBhvr>
                                      <p:to>
                                        <p:strVal val="visible"/>
                                      </p:to>
                                    </p:set>
                                    <p:anim calcmode="lin" valueType="num">
                                      <p:cBhvr>
                                        <p:cTn id="134" dur="500" fill="hold"/>
                                        <p:tgtEl>
                                          <p:spTgt spid="73"/>
                                        </p:tgtEl>
                                        <p:attrNameLst>
                                          <p:attrName>ppt_w</p:attrName>
                                        </p:attrNameLst>
                                      </p:cBhvr>
                                      <p:tavLst>
                                        <p:tav tm="0">
                                          <p:val>
                                            <p:fltVal val="0"/>
                                          </p:val>
                                        </p:tav>
                                        <p:tav tm="100000">
                                          <p:val>
                                            <p:strVal val="#ppt_w"/>
                                          </p:val>
                                        </p:tav>
                                      </p:tavLst>
                                    </p:anim>
                                    <p:anim calcmode="lin" valueType="num">
                                      <p:cBhvr>
                                        <p:cTn id="135" dur="500" fill="hold"/>
                                        <p:tgtEl>
                                          <p:spTgt spid="73"/>
                                        </p:tgtEl>
                                        <p:attrNameLst>
                                          <p:attrName>ppt_h</p:attrName>
                                        </p:attrNameLst>
                                      </p:cBhvr>
                                      <p:tavLst>
                                        <p:tav tm="0">
                                          <p:val>
                                            <p:fltVal val="0"/>
                                          </p:val>
                                        </p:tav>
                                        <p:tav tm="100000">
                                          <p:val>
                                            <p:strVal val="#ppt_h"/>
                                          </p:val>
                                        </p:tav>
                                      </p:tavLst>
                                    </p:anim>
                                    <p:animEffect transition="in" filter="fade">
                                      <p:cBhvr>
                                        <p:cTn id="136" dur="500"/>
                                        <p:tgtEl>
                                          <p:spTgt spid="73"/>
                                        </p:tgtEl>
                                      </p:cBhvr>
                                    </p:animEffect>
                                  </p:childTnLst>
                                </p:cTn>
                              </p:par>
                            </p:childTnLst>
                          </p:cTn>
                        </p:par>
                      </p:childTnLst>
                    </p:cTn>
                  </p:par>
                  <p:par>
                    <p:cTn id="137" fill="hold">
                      <p:stCondLst>
                        <p:cond delay="indefinite"/>
                      </p:stCondLst>
                      <p:childTnLst>
                        <p:par>
                          <p:cTn id="138" fill="hold">
                            <p:stCondLst>
                              <p:cond delay="0"/>
                            </p:stCondLst>
                            <p:childTnLst>
                              <p:par>
                                <p:cTn id="139" presetID="16" presetClass="entr" presetSubtype="21" fill="hold" grpId="0" nodeType="clickEffect">
                                  <p:stCondLst>
                                    <p:cond delay="0"/>
                                  </p:stCondLst>
                                  <p:childTnLst>
                                    <p:set>
                                      <p:cBhvr>
                                        <p:cTn id="140" dur="1" fill="hold">
                                          <p:stCondLst>
                                            <p:cond delay="0"/>
                                          </p:stCondLst>
                                        </p:cTn>
                                        <p:tgtEl>
                                          <p:spTgt spid="75"/>
                                        </p:tgtEl>
                                        <p:attrNameLst>
                                          <p:attrName>style.visibility</p:attrName>
                                        </p:attrNameLst>
                                      </p:cBhvr>
                                      <p:to>
                                        <p:strVal val="visible"/>
                                      </p:to>
                                    </p:set>
                                    <p:animEffect transition="in" filter="barn(inVertical)">
                                      <p:cBhvr>
                                        <p:cTn id="141" dur="500"/>
                                        <p:tgtEl>
                                          <p:spTgt spid="75"/>
                                        </p:tgtEl>
                                      </p:cBhvr>
                                    </p:animEffect>
                                  </p:childTnLst>
                                </p:cTn>
                              </p:par>
                            </p:childTnLst>
                          </p:cTn>
                        </p:par>
                      </p:childTnLst>
                    </p:cTn>
                  </p:par>
                  <p:par>
                    <p:cTn id="142" fill="hold">
                      <p:stCondLst>
                        <p:cond delay="indefinite"/>
                      </p:stCondLst>
                      <p:childTnLst>
                        <p:par>
                          <p:cTn id="143" fill="hold">
                            <p:stCondLst>
                              <p:cond delay="0"/>
                            </p:stCondLst>
                            <p:childTnLst>
                              <p:par>
                                <p:cTn id="144" presetID="22" presetClass="entr" presetSubtype="4" fill="hold" grpId="0" nodeType="clickEffect">
                                  <p:stCondLst>
                                    <p:cond delay="0"/>
                                  </p:stCondLst>
                                  <p:childTnLst>
                                    <p:set>
                                      <p:cBhvr>
                                        <p:cTn id="145" dur="1" fill="hold">
                                          <p:stCondLst>
                                            <p:cond delay="0"/>
                                          </p:stCondLst>
                                        </p:cTn>
                                        <p:tgtEl>
                                          <p:spTgt spid="74"/>
                                        </p:tgtEl>
                                        <p:attrNameLst>
                                          <p:attrName>style.visibility</p:attrName>
                                        </p:attrNameLst>
                                      </p:cBhvr>
                                      <p:to>
                                        <p:strVal val="visible"/>
                                      </p:to>
                                    </p:set>
                                    <p:animEffect transition="in" filter="wipe(down)">
                                      <p:cBhvr>
                                        <p:cTn id="146" dur="500"/>
                                        <p:tgtEl>
                                          <p:spTgt spid="74"/>
                                        </p:tgtEl>
                                      </p:cBhvr>
                                    </p:animEffect>
                                  </p:childTnLst>
                                </p:cTn>
                              </p:par>
                            </p:childTnLst>
                          </p:cTn>
                        </p:par>
                      </p:childTnLst>
                    </p:cTn>
                  </p:par>
                  <p:par>
                    <p:cTn id="147" fill="hold">
                      <p:stCondLst>
                        <p:cond delay="indefinite"/>
                      </p:stCondLst>
                      <p:childTnLst>
                        <p:par>
                          <p:cTn id="148" fill="hold">
                            <p:stCondLst>
                              <p:cond delay="0"/>
                            </p:stCondLst>
                            <p:childTnLst>
                              <p:par>
                                <p:cTn id="149" presetID="42" presetClass="exit" presetSubtype="0" fill="hold" grpId="1" nodeType="clickEffect">
                                  <p:stCondLst>
                                    <p:cond delay="0"/>
                                  </p:stCondLst>
                                  <p:childTnLst>
                                    <p:animEffect transition="out" filter="fade">
                                      <p:cBhvr>
                                        <p:cTn id="150" dur="1000"/>
                                        <p:tgtEl>
                                          <p:spTgt spid="76"/>
                                        </p:tgtEl>
                                      </p:cBhvr>
                                    </p:animEffect>
                                    <p:anim calcmode="lin" valueType="num">
                                      <p:cBhvr>
                                        <p:cTn id="151" dur="1000"/>
                                        <p:tgtEl>
                                          <p:spTgt spid="76"/>
                                        </p:tgtEl>
                                        <p:attrNameLst>
                                          <p:attrName>ppt_x</p:attrName>
                                        </p:attrNameLst>
                                      </p:cBhvr>
                                      <p:tavLst>
                                        <p:tav tm="0">
                                          <p:val>
                                            <p:strVal val="ppt_x"/>
                                          </p:val>
                                        </p:tav>
                                        <p:tav tm="100000">
                                          <p:val>
                                            <p:strVal val="ppt_x"/>
                                          </p:val>
                                        </p:tav>
                                      </p:tavLst>
                                    </p:anim>
                                    <p:anim calcmode="lin" valueType="num">
                                      <p:cBhvr>
                                        <p:cTn id="152" dur="1000"/>
                                        <p:tgtEl>
                                          <p:spTgt spid="76"/>
                                        </p:tgtEl>
                                        <p:attrNameLst>
                                          <p:attrName>ppt_y</p:attrName>
                                        </p:attrNameLst>
                                      </p:cBhvr>
                                      <p:tavLst>
                                        <p:tav tm="0">
                                          <p:val>
                                            <p:strVal val="ppt_y"/>
                                          </p:val>
                                        </p:tav>
                                        <p:tav tm="100000">
                                          <p:val>
                                            <p:strVal val="ppt_y+.1"/>
                                          </p:val>
                                        </p:tav>
                                      </p:tavLst>
                                    </p:anim>
                                    <p:set>
                                      <p:cBhvr>
                                        <p:cTn id="153" dur="1" fill="hold">
                                          <p:stCondLst>
                                            <p:cond delay="999"/>
                                          </p:stCondLst>
                                        </p:cTn>
                                        <p:tgtEl>
                                          <p:spTgt spid="76"/>
                                        </p:tgtEl>
                                        <p:attrNameLst>
                                          <p:attrName>style.visibility</p:attrName>
                                        </p:attrNameLst>
                                      </p:cBhvr>
                                      <p:to>
                                        <p:strVal val="hidden"/>
                                      </p:to>
                                    </p:set>
                                  </p:childTnLst>
                                </p:cTn>
                              </p:par>
                              <p:par>
                                <p:cTn id="154" presetID="42" presetClass="exit" presetSubtype="0" fill="hold" grpId="1" nodeType="withEffect">
                                  <p:stCondLst>
                                    <p:cond delay="0"/>
                                  </p:stCondLst>
                                  <p:childTnLst>
                                    <p:animEffect transition="out" filter="fade">
                                      <p:cBhvr>
                                        <p:cTn id="155" dur="1000"/>
                                        <p:tgtEl>
                                          <p:spTgt spid="73"/>
                                        </p:tgtEl>
                                      </p:cBhvr>
                                    </p:animEffect>
                                    <p:anim calcmode="lin" valueType="num">
                                      <p:cBhvr>
                                        <p:cTn id="156" dur="1000"/>
                                        <p:tgtEl>
                                          <p:spTgt spid="73"/>
                                        </p:tgtEl>
                                        <p:attrNameLst>
                                          <p:attrName>ppt_x</p:attrName>
                                        </p:attrNameLst>
                                      </p:cBhvr>
                                      <p:tavLst>
                                        <p:tav tm="0">
                                          <p:val>
                                            <p:strVal val="ppt_x"/>
                                          </p:val>
                                        </p:tav>
                                        <p:tav tm="100000">
                                          <p:val>
                                            <p:strVal val="ppt_x"/>
                                          </p:val>
                                        </p:tav>
                                      </p:tavLst>
                                    </p:anim>
                                    <p:anim calcmode="lin" valueType="num">
                                      <p:cBhvr>
                                        <p:cTn id="157" dur="1000"/>
                                        <p:tgtEl>
                                          <p:spTgt spid="73"/>
                                        </p:tgtEl>
                                        <p:attrNameLst>
                                          <p:attrName>ppt_y</p:attrName>
                                        </p:attrNameLst>
                                      </p:cBhvr>
                                      <p:tavLst>
                                        <p:tav tm="0">
                                          <p:val>
                                            <p:strVal val="ppt_y"/>
                                          </p:val>
                                        </p:tav>
                                        <p:tav tm="100000">
                                          <p:val>
                                            <p:strVal val="ppt_y+.1"/>
                                          </p:val>
                                        </p:tav>
                                      </p:tavLst>
                                    </p:anim>
                                    <p:set>
                                      <p:cBhvr>
                                        <p:cTn id="158" dur="1" fill="hold">
                                          <p:stCondLst>
                                            <p:cond delay="999"/>
                                          </p:stCondLst>
                                        </p:cTn>
                                        <p:tgtEl>
                                          <p:spTgt spid="73"/>
                                        </p:tgtEl>
                                        <p:attrNameLst>
                                          <p:attrName>style.visibility</p:attrName>
                                        </p:attrNameLst>
                                      </p:cBhvr>
                                      <p:to>
                                        <p:strVal val="hidden"/>
                                      </p:to>
                                    </p:set>
                                  </p:childTnLst>
                                </p:cTn>
                              </p:par>
                              <p:par>
                                <p:cTn id="159" presetID="42" presetClass="exit" presetSubtype="0" fill="hold" nodeType="withEffect">
                                  <p:stCondLst>
                                    <p:cond delay="0"/>
                                  </p:stCondLst>
                                  <p:childTnLst>
                                    <p:animEffect transition="out" filter="fade">
                                      <p:cBhvr>
                                        <p:cTn id="160" dur="1000"/>
                                        <p:tgtEl>
                                          <p:spTgt spid="70"/>
                                        </p:tgtEl>
                                      </p:cBhvr>
                                    </p:animEffect>
                                    <p:anim calcmode="lin" valueType="num">
                                      <p:cBhvr>
                                        <p:cTn id="161" dur="1000"/>
                                        <p:tgtEl>
                                          <p:spTgt spid="70"/>
                                        </p:tgtEl>
                                        <p:attrNameLst>
                                          <p:attrName>ppt_x</p:attrName>
                                        </p:attrNameLst>
                                      </p:cBhvr>
                                      <p:tavLst>
                                        <p:tav tm="0">
                                          <p:val>
                                            <p:strVal val="ppt_x"/>
                                          </p:val>
                                        </p:tav>
                                        <p:tav tm="100000">
                                          <p:val>
                                            <p:strVal val="ppt_x"/>
                                          </p:val>
                                        </p:tav>
                                      </p:tavLst>
                                    </p:anim>
                                    <p:anim calcmode="lin" valueType="num">
                                      <p:cBhvr>
                                        <p:cTn id="162" dur="1000"/>
                                        <p:tgtEl>
                                          <p:spTgt spid="70"/>
                                        </p:tgtEl>
                                        <p:attrNameLst>
                                          <p:attrName>ppt_y</p:attrName>
                                        </p:attrNameLst>
                                      </p:cBhvr>
                                      <p:tavLst>
                                        <p:tav tm="0">
                                          <p:val>
                                            <p:strVal val="ppt_y"/>
                                          </p:val>
                                        </p:tav>
                                        <p:tav tm="100000">
                                          <p:val>
                                            <p:strVal val="ppt_y+.1"/>
                                          </p:val>
                                        </p:tav>
                                      </p:tavLst>
                                    </p:anim>
                                    <p:set>
                                      <p:cBhvr>
                                        <p:cTn id="163" dur="1" fill="hold">
                                          <p:stCondLst>
                                            <p:cond delay="999"/>
                                          </p:stCondLst>
                                        </p:cTn>
                                        <p:tgtEl>
                                          <p:spTgt spid="70"/>
                                        </p:tgtEl>
                                        <p:attrNameLst>
                                          <p:attrName>style.visibility</p:attrName>
                                        </p:attrNameLst>
                                      </p:cBhvr>
                                      <p:to>
                                        <p:strVal val="hidden"/>
                                      </p:to>
                                    </p:set>
                                  </p:childTnLst>
                                </p:cTn>
                              </p:par>
                              <p:par>
                                <p:cTn id="164" presetID="42" presetClass="exit" presetSubtype="0" fill="hold" grpId="1" nodeType="withEffect">
                                  <p:stCondLst>
                                    <p:cond delay="0"/>
                                  </p:stCondLst>
                                  <p:childTnLst>
                                    <p:animEffect transition="out" filter="fade">
                                      <p:cBhvr>
                                        <p:cTn id="165" dur="1000"/>
                                        <p:tgtEl>
                                          <p:spTgt spid="77"/>
                                        </p:tgtEl>
                                      </p:cBhvr>
                                    </p:animEffect>
                                    <p:anim calcmode="lin" valueType="num">
                                      <p:cBhvr>
                                        <p:cTn id="166" dur="1000"/>
                                        <p:tgtEl>
                                          <p:spTgt spid="77"/>
                                        </p:tgtEl>
                                        <p:attrNameLst>
                                          <p:attrName>ppt_x</p:attrName>
                                        </p:attrNameLst>
                                      </p:cBhvr>
                                      <p:tavLst>
                                        <p:tav tm="0">
                                          <p:val>
                                            <p:strVal val="ppt_x"/>
                                          </p:val>
                                        </p:tav>
                                        <p:tav tm="100000">
                                          <p:val>
                                            <p:strVal val="ppt_x"/>
                                          </p:val>
                                        </p:tav>
                                      </p:tavLst>
                                    </p:anim>
                                    <p:anim calcmode="lin" valueType="num">
                                      <p:cBhvr>
                                        <p:cTn id="167" dur="1000"/>
                                        <p:tgtEl>
                                          <p:spTgt spid="77"/>
                                        </p:tgtEl>
                                        <p:attrNameLst>
                                          <p:attrName>ppt_y</p:attrName>
                                        </p:attrNameLst>
                                      </p:cBhvr>
                                      <p:tavLst>
                                        <p:tav tm="0">
                                          <p:val>
                                            <p:strVal val="ppt_y"/>
                                          </p:val>
                                        </p:tav>
                                        <p:tav tm="100000">
                                          <p:val>
                                            <p:strVal val="ppt_y+.1"/>
                                          </p:val>
                                        </p:tav>
                                      </p:tavLst>
                                    </p:anim>
                                    <p:set>
                                      <p:cBhvr>
                                        <p:cTn id="168" dur="1" fill="hold">
                                          <p:stCondLst>
                                            <p:cond delay="999"/>
                                          </p:stCondLst>
                                        </p:cTn>
                                        <p:tgtEl>
                                          <p:spTgt spid="77"/>
                                        </p:tgtEl>
                                        <p:attrNameLst>
                                          <p:attrName>style.visibility</p:attrName>
                                        </p:attrNameLst>
                                      </p:cBhvr>
                                      <p:to>
                                        <p:strVal val="hidden"/>
                                      </p:to>
                                    </p:set>
                                  </p:childTnLst>
                                </p:cTn>
                              </p:par>
                              <p:par>
                                <p:cTn id="169" presetID="42" presetClass="exit" presetSubtype="0" fill="hold" nodeType="withEffect">
                                  <p:stCondLst>
                                    <p:cond delay="0"/>
                                  </p:stCondLst>
                                  <p:childTnLst>
                                    <p:animEffect transition="out" filter="fade">
                                      <p:cBhvr>
                                        <p:cTn id="170" dur="1000"/>
                                        <p:tgtEl>
                                          <p:spTgt spid="71"/>
                                        </p:tgtEl>
                                      </p:cBhvr>
                                    </p:animEffect>
                                    <p:anim calcmode="lin" valueType="num">
                                      <p:cBhvr>
                                        <p:cTn id="171" dur="1000"/>
                                        <p:tgtEl>
                                          <p:spTgt spid="71"/>
                                        </p:tgtEl>
                                        <p:attrNameLst>
                                          <p:attrName>ppt_x</p:attrName>
                                        </p:attrNameLst>
                                      </p:cBhvr>
                                      <p:tavLst>
                                        <p:tav tm="0">
                                          <p:val>
                                            <p:strVal val="ppt_x"/>
                                          </p:val>
                                        </p:tav>
                                        <p:tav tm="100000">
                                          <p:val>
                                            <p:strVal val="ppt_x"/>
                                          </p:val>
                                        </p:tav>
                                      </p:tavLst>
                                    </p:anim>
                                    <p:anim calcmode="lin" valueType="num">
                                      <p:cBhvr>
                                        <p:cTn id="172" dur="1000"/>
                                        <p:tgtEl>
                                          <p:spTgt spid="71"/>
                                        </p:tgtEl>
                                        <p:attrNameLst>
                                          <p:attrName>ppt_y</p:attrName>
                                        </p:attrNameLst>
                                      </p:cBhvr>
                                      <p:tavLst>
                                        <p:tav tm="0">
                                          <p:val>
                                            <p:strVal val="ppt_y"/>
                                          </p:val>
                                        </p:tav>
                                        <p:tav tm="100000">
                                          <p:val>
                                            <p:strVal val="ppt_y+.1"/>
                                          </p:val>
                                        </p:tav>
                                      </p:tavLst>
                                    </p:anim>
                                    <p:set>
                                      <p:cBhvr>
                                        <p:cTn id="173" dur="1" fill="hold">
                                          <p:stCondLst>
                                            <p:cond delay="999"/>
                                          </p:stCondLst>
                                        </p:cTn>
                                        <p:tgtEl>
                                          <p:spTgt spid="71"/>
                                        </p:tgtEl>
                                        <p:attrNameLst>
                                          <p:attrName>style.visibility</p:attrName>
                                        </p:attrNameLst>
                                      </p:cBhvr>
                                      <p:to>
                                        <p:strVal val="hidden"/>
                                      </p:to>
                                    </p:set>
                                  </p:childTnLst>
                                </p:cTn>
                              </p:par>
                              <p:par>
                                <p:cTn id="174" presetID="42" presetClass="exit" presetSubtype="0" fill="hold" nodeType="withEffect">
                                  <p:stCondLst>
                                    <p:cond delay="0"/>
                                  </p:stCondLst>
                                  <p:childTnLst>
                                    <p:animEffect transition="out" filter="fade">
                                      <p:cBhvr>
                                        <p:cTn id="175" dur="1000"/>
                                        <p:tgtEl>
                                          <p:spTgt spid="72"/>
                                        </p:tgtEl>
                                      </p:cBhvr>
                                    </p:animEffect>
                                    <p:anim calcmode="lin" valueType="num">
                                      <p:cBhvr>
                                        <p:cTn id="176" dur="1000"/>
                                        <p:tgtEl>
                                          <p:spTgt spid="72"/>
                                        </p:tgtEl>
                                        <p:attrNameLst>
                                          <p:attrName>ppt_x</p:attrName>
                                        </p:attrNameLst>
                                      </p:cBhvr>
                                      <p:tavLst>
                                        <p:tav tm="0">
                                          <p:val>
                                            <p:strVal val="ppt_x"/>
                                          </p:val>
                                        </p:tav>
                                        <p:tav tm="100000">
                                          <p:val>
                                            <p:strVal val="ppt_x"/>
                                          </p:val>
                                        </p:tav>
                                      </p:tavLst>
                                    </p:anim>
                                    <p:anim calcmode="lin" valueType="num">
                                      <p:cBhvr>
                                        <p:cTn id="177" dur="1000"/>
                                        <p:tgtEl>
                                          <p:spTgt spid="72"/>
                                        </p:tgtEl>
                                        <p:attrNameLst>
                                          <p:attrName>ppt_y</p:attrName>
                                        </p:attrNameLst>
                                      </p:cBhvr>
                                      <p:tavLst>
                                        <p:tav tm="0">
                                          <p:val>
                                            <p:strVal val="ppt_y"/>
                                          </p:val>
                                        </p:tav>
                                        <p:tav tm="100000">
                                          <p:val>
                                            <p:strVal val="ppt_y+.1"/>
                                          </p:val>
                                        </p:tav>
                                      </p:tavLst>
                                    </p:anim>
                                    <p:set>
                                      <p:cBhvr>
                                        <p:cTn id="178" dur="1" fill="hold">
                                          <p:stCondLst>
                                            <p:cond delay="999"/>
                                          </p:stCondLst>
                                        </p:cTn>
                                        <p:tgtEl>
                                          <p:spTgt spid="72"/>
                                        </p:tgtEl>
                                        <p:attrNameLst>
                                          <p:attrName>style.visibility</p:attrName>
                                        </p:attrNameLst>
                                      </p:cBhvr>
                                      <p:to>
                                        <p:strVal val="hidden"/>
                                      </p:to>
                                    </p:set>
                                  </p:childTnLst>
                                </p:cTn>
                              </p:par>
                              <p:par>
                                <p:cTn id="179" presetID="42" presetClass="exit" presetSubtype="0" fill="hold" grpId="1" nodeType="withEffect">
                                  <p:stCondLst>
                                    <p:cond delay="0"/>
                                  </p:stCondLst>
                                  <p:childTnLst>
                                    <p:animEffect transition="out" filter="fade">
                                      <p:cBhvr>
                                        <p:cTn id="180" dur="1000"/>
                                        <p:tgtEl>
                                          <p:spTgt spid="75"/>
                                        </p:tgtEl>
                                      </p:cBhvr>
                                    </p:animEffect>
                                    <p:anim calcmode="lin" valueType="num">
                                      <p:cBhvr>
                                        <p:cTn id="181" dur="1000"/>
                                        <p:tgtEl>
                                          <p:spTgt spid="75"/>
                                        </p:tgtEl>
                                        <p:attrNameLst>
                                          <p:attrName>ppt_x</p:attrName>
                                        </p:attrNameLst>
                                      </p:cBhvr>
                                      <p:tavLst>
                                        <p:tav tm="0">
                                          <p:val>
                                            <p:strVal val="ppt_x"/>
                                          </p:val>
                                        </p:tav>
                                        <p:tav tm="100000">
                                          <p:val>
                                            <p:strVal val="ppt_x"/>
                                          </p:val>
                                        </p:tav>
                                      </p:tavLst>
                                    </p:anim>
                                    <p:anim calcmode="lin" valueType="num">
                                      <p:cBhvr>
                                        <p:cTn id="182" dur="1000"/>
                                        <p:tgtEl>
                                          <p:spTgt spid="75"/>
                                        </p:tgtEl>
                                        <p:attrNameLst>
                                          <p:attrName>ppt_y</p:attrName>
                                        </p:attrNameLst>
                                      </p:cBhvr>
                                      <p:tavLst>
                                        <p:tav tm="0">
                                          <p:val>
                                            <p:strVal val="ppt_y"/>
                                          </p:val>
                                        </p:tav>
                                        <p:tav tm="100000">
                                          <p:val>
                                            <p:strVal val="ppt_y+.1"/>
                                          </p:val>
                                        </p:tav>
                                      </p:tavLst>
                                    </p:anim>
                                    <p:set>
                                      <p:cBhvr>
                                        <p:cTn id="183" dur="1" fill="hold">
                                          <p:stCondLst>
                                            <p:cond delay="999"/>
                                          </p:stCondLst>
                                        </p:cTn>
                                        <p:tgtEl>
                                          <p:spTgt spid="75"/>
                                        </p:tgtEl>
                                        <p:attrNameLst>
                                          <p:attrName>style.visibility</p:attrName>
                                        </p:attrNameLst>
                                      </p:cBhvr>
                                      <p:to>
                                        <p:strVal val="hidden"/>
                                      </p:to>
                                    </p:set>
                                  </p:childTnLst>
                                </p:cTn>
                              </p:par>
                              <p:par>
                                <p:cTn id="184" presetID="42" presetClass="exit" presetSubtype="0" fill="hold" grpId="1" nodeType="withEffect">
                                  <p:stCondLst>
                                    <p:cond delay="0"/>
                                  </p:stCondLst>
                                  <p:childTnLst>
                                    <p:animEffect transition="out" filter="fade">
                                      <p:cBhvr>
                                        <p:cTn id="185" dur="1000"/>
                                        <p:tgtEl>
                                          <p:spTgt spid="74"/>
                                        </p:tgtEl>
                                      </p:cBhvr>
                                    </p:animEffect>
                                    <p:anim calcmode="lin" valueType="num">
                                      <p:cBhvr>
                                        <p:cTn id="186" dur="1000"/>
                                        <p:tgtEl>
                                          <p:spTgt spid="74"/>
                                        </p:tgtEl>
                                        <p:attrNameLst>
                                          <p:attrName>ppt_x</p:attrName>
                                        </p:attrNameLst>
                                      </p:cBhvr>
                                      <p:tavLst>
                                        <p:tav tm="0">
                                          <p:val>
                                            <p:strVal val="ppt_x"/>
                                          </p:val>
                                        </p:tav>
                                        <p:tav tm="100000">
                                          <p:val>
                                            <p:strVal val="ppt_x"/>
                                          </p:val>
                                        </p:tav>
                                      </p:tavLst>
                                    </p:anim>
                                    <p:anim calcmode="lin" valueType="num">
                                      <p:cBhvr>
                                        <p:cTn id="187" dur="1000"/>
                                        <p:tgtEl>
                                          <p:spTgt spid="74"/>
                                        </p:tgtEl>
                                        <p:attrNameLst>
                                          <p:attrName>ppt_y</p:attrName>
                                        </p:attrNameLst>
                                      </p:cBhvr>
                                      <p:tavLst>
                                        <p:tav tm="0">
                                          <p:val>
                                            <p:strVal val="ppt_y"/>
                                          </p:val>
                                        </p:tav>
                                        <p:tav tm="100000">
                                          <p:val>
                                            <p:strVal val="ppt_y+.1"/>
                                          </p:val>
                                        </p:tav>
                                      </p:tavLst>
                                    </p:anim>
                                    <p:set>
                                      <p:cBhvr>
                                        <p:cTn id="188" dur="1" fill="hold">
                                          <p:stCondLst>
                                            <p:cond delay="999"/>
                                          </p:stCondLst>
                                        </p:cTn>
                                        <p:tgtEl>
                                          <p:spTgt spid="74"/>
                                        </p:tgtEl>
                                        <p:attrNameLst>
                                          <p:attrName>style.visibility</p:attrName>
                                        </p:attrNameLst>
                                      </p:cBhvr>
                                      <p:to>
                                        <p:strVal val="hidden"/>
                                      </p:to>
                                    </p:set>
                                  </p:childTnLst>
                                </p:cTn>
                              </p:par>
                              <p:par>
                                <p:cTn id="189" presetID="42" presetClass="entr" presetSubtype="0" fill="hold" grpId="0" nodeType="withEffect">
                                  <p:stCondLst>
                                    <p:cond delay="0"/>
                                  </p:stCondLst>
                                  <p:childTnLst>
                                    <p:set>
                                      <p:cBhvr>
                                        <p:cTn id="190" dur="1" fill="hold">
                                          <p:stCondLst>
                                            <p:cond delay="0"/>
                                          </p:stCondLst>
                                        </p:cTn>
                                        <p:tgtEl>
                                          <p:spTgt spid="47106"/>
                                        </p:tgtEl>
                                        <p:attrNameLst>
                                          <p:attrName>style.visibility</p:attrName>
                                        </p:attrNameLst>
                                      </p:cBhvr>
                                      <p:to>
                                        <p:strVal val="visible"/>
                                      </p:to>
                                    </p:set>
                                    <p:animEffect transition="in" filter="fade">
                                      <p:cBhvr>
                                        <p:cTn id="191" dur="250"/>
                                        <p:tgtEl>
                                          <p:spTgt spid="47106"/>
                                        </p:tgtEl>
                                      </p:cBhvr>
                                    </p:animEffect>
                                    <p:anim calcmode="lin" valueType="num">
                                      <p:cBhvr>
                                        <p:cTn id="192" dur="250" fill="hold"/>
                                        <p:tgtEl>
                                          <p:spTgt spid="47106"/>
                                        </p:tgtEl>
                                        <p:attrNameLst>
                                          <p:attrName>ppt_x</p:attrName>
                                        </p:attrNameLst>
                                      </p:cBhvr>
                                      <p:tavLst>
                                        <p:tav tm="0">
                                          <p:val>
                                            <p:strVal val="#ppt_x"/>
                                          </p:val>
                                        </p:tav>
                                        <p:tav tm="100000">
                                          <p:val>
                                            <p:strVal val="#ppt_x"/>
                                          </p:val>
                                        </p:tav>
                                      </p:tavLst>
                                    </p:anim>
                                    <p:anim calcmode="lin" valueType="num">
                                      <p:cBhvr>
                                        <p:cTn id="193" dur="250" fill="hold"/>
                                        <p:tgtEl>
                                          <p:spTgt spid="4710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animBg="1"/>
      <p:bldP spid="2" grpId="1" animBg="1"/>
      <p:bldP spid="10" grpId="0" animBg="1"/>
      <p:bldP spid="10" grpId="1" animBg="1"/>
      <p:bldP spid="11" grpId="0" animBg="1"/>
      <p:bldP spid="11" grpId="1" animBg="1"/>
      <p:bldP spid="13" grpId="0" animBg="1"/>
      <p:bldP spid="13" grpId="1" animBg="1"/>
      <p:bldP spid="14" grpId="0" animBg="1"/>
      <p:bldP spid="14" grpId="1" animBg="1"/>
      <p:bldP spid="5" grpId="0"/>
      <p:bldP spid="5" grpId="1"/>
      <p:bldP spid="76" grpId="0" animBg="1"/>
      <p:bldP spid="76" grpId="1" animBg="1"/>
      <p:bldP spid="73" grpId="0" animBg="1"/>
      <p:bldP spid="73" grpId="1" animBg="1"/>
      <p:bldP spid="74" grpId="0" animBg="1"/>
      <p:bldP spid="74" grpId="1" animBg="1"/>
      <p:bldP spid="75" grpId="0" animBg="1"/>
      <p:bldP spid="75" grpId="1" animBg="1"/>
      <p:bldP spid="77" grpId="0"/>
      <p:bldP spid="77" grpId="1"/>
      <p:bldP spid="4710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7" name="_s81929">
            <a:extLst>
              <a:ext uri="{FF2B5EF4-FFF2-40B4-BE49-F238E27FC236}">
                <a16:creationId xmlns:a16="http://schemas.microsoft.com/office/drawing/2014/main" id="{855FDA27-0437-4477-A7EB-F004F2466582}"/>
              </a:ext>
            </a:extLst>
          </p:cNvPr>
          <p:cNvCxnSpPr>
            <a:cxnSpLocks/>
          </p:cNvCxnSpPr>
          <p:nvPr/>
        </p:nvCxnSpPr>
        <p:spPr>
          <a:xfrm flipV="1">
            <a:off x="5070821" y="5713949"/>
            <a:ext cx="0" cy="364705"/>
          </a:xfrm>
          <a:prstGeom prst="straightConnector1">
            <a:avLst/>
          </a:prstGeom>
          <a:ln>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pic>
        <p:nvPicPr>
          <p:cNvPr id="1030" name="Picture 6" descr="https://timgsa.baidu.com/timg?image&amp;quality=80&amp;size=b9999_10000&amp;sec=1554826543130&amp;di=ea24c057e6f414135dc7c7f5e712a64f&amp;imgtype=0&amp;src=http%3A%2F%2Fs1.sinaimg.cn%2Fmiddle%2F717b5a08gbfcd46332df0%2669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31743" y="1404480"/>
            <a:ext cx="1090224" cy="1350010"/>
          </a:xfrm>
          <a:prstGeom prst="rect">
            <a:avLst/>
          </a:prstGeom>
          <a:noFill/>
          <a:effectLst>
            <a:softEdge rad="31750"/>
          </a:effectLst>
          <a:extLst>
            <a:ext uri="{909E8E84-426E-40DD-AFC4-6F175D3DCCD1}">
              <a14:hiddenFill xmlns:a14="http://schemas.microsoft.com/office/drawing/2010/main">
                <a:solidFill>
                  <a:srgbClr val="FFFFFF"/>
                </a:solidFill>
              </a14:hiddenFill>
            </a:ext>
          </a:extLst>
        </p:spPr>
      </p:pic>
      <p:sp>
        <p:nvSpPr>
          <p:cNvPr id="32" name="矩形: 棱台 31"/>
          <p:cNvSpPr/>
          <p:nvPr/>
        </p:nvSpPr>
        <p:spPr>
          <a:xfrm>
            <a:off x="1298728" y="3232163"/>
            <a:ext cx="908119" cy="2058444"/>
          </a:xfrm>
          <a:prstGeom prst="bevel">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vert="eaVert" rtlCol="0" anchor="ctr"/>
          <a:lstStyle/>
          <a:p>
            <a:pPr algn="ctr"/>
            <a:r>
              <a:rPr lang="zh-CN" altLang="en-US" sz="2000" b="1" dirty="0">
                <a:solidFill>
                  <a:schemeClr val="tx1"/>
                </a:solidFill>
                <a:latin typeface="楷体" panose="02010609060101010101" charset="-122"/>
                <a:ea typeface="楷体" panose="02010609060101010101" charset="-122"/>
              </a:rPr>
              <a:t>中书省（起草）</a:t>
            </a:r>
          </a:p>
        </p:txBody>
      </p:sp>
      <p:sp>
        <p:nvSpPr>
          <p:cNvPr id="33" name="矩形: 棱台 32"/>
          <p:cNvSpPr/>
          <p:nvPr/>
        </p:nvSpPr>
        <p:spPr>
          <a:xfrm>
            <a:off x="2411365" y="3248847"/>
            <a:ext cx="812611" cy="2058443"/>
          </a:xfrm>
          <a:prstGeom prst="bevel">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vert="eaVert" rtlCol="0" anchor="ctr"/>
          <a:lstStyle/>
          <a:p>
            <a:pPr algn="ctr"/>
            <a:r>
              <a:rPr lang="zh-CN" altLang="en-US" sz="2000" b="1" dirty="0">
                <a:solidFill>
                  <a:schemeClr val="tx1"/>
                </a:solidFill>
                <a:latin typeface="楷体" panose="02010609060101010101" charset="-122"/>
                <a:ea typeface="楷体" panose="02010609060101010101" charset="-122"/>
                <a:sym typeface="+mn-ea"/>
              </a:rPr>
              <a:t>尚书省（执行）</a:t>
            </a:r>
            <a:endParaRPr lang="zh-CN" altLang="en-US" sz="2000" b="1" dirty="0">
              <a:solidFill>
                <a:schemeClr val="tx1"/>
              </a:solidFill>
              <a:latin typeface="楷体" panose="02010609060101010101" charset="-122"/>
              <a:ea typeface="楷体" panose="02010609060101010101" charset="-122"/>
            </a:endParaRPr>
          </a:p>
        </p:txBody>
      </p:sp>
      <p:sp>
        <p:nvSpPr>
          <p:cNvPr id="34" name="矩形: 棱台 33"/>
          <p:cNvSpPr/>
          <p:nvPr/>
        </p:nvSpPr>
        <p:spPr>
          <a:xfrm>
            <a:off x="3440595" y="3211851"/>
            <a:ext cx="812611" cy="2078756"/>
          </a:xfrm>
          <a:prstGeom prst="bevel">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vert="eaVert" rtlCol="0" anchor="ctr"/>
          <a:lstStyle/>
          <a:p>
            <a:pPr algn="ctr"/>
            <a:r>
              <a:rPr lang="zh-CN" altLang="en-US" sz="2000" b="1" dirty="0">
                <a:solidFill>
                  <a:schemeClr val="tx1"/>
                </a:solidFill>
                <a:latin typeface="楷体" panose="02010609060101010101" charset="-122"/>
                <a:ea typeface="楷体" panose="02010609060101010101" charset="-122"/>
                <a:sym typeface="+mn-ea"/>
              </a:rPr>
              <a:t>门下省（审议）</a:t>
            </a:r>
            <a:endParaRPr lang="zh-CN" altLang="en-US" sz="2000" b="1" dirty="0">
              <a:solidFill>
                <a:schemeClr val="tx1"/>
              </a:solidFill>
              <a:latin typeface="楷体" panose="02010609060101010101" charset="-122"/>
              <a:ea typeface="楷体" panose="02010609060101010101" charset="-122"/>
            </a:endParaRPr>
          </a:p>
        </p:txBody>
      </p:sp>
      <p:cxnSp>
        <p:nvCxnSpPr>
          <p:cNvPr id="37" name="_s81929"/>
          <p:cNvCxnSpPr/>
          <p:nvPr/>
        </p:nvCxnSpPr>
        <p:spPr>
          <a:xfrm flipV="1">
            <a:off x="2777012" y="3006203"/>
            <a:ext cx="0" cy="285191"/>
          </a:xfrm>
          <a:prstGeom prst="straightConnector1">
            <a:avLst/>
          </a:prstGeom>
          <a:ln>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39" name="_s81929"/>
          <p:cNvCxnSpPr/>
          <p:nvPr/>
        </p:nvCxnSpPr>
        <p:spPr>
          <a:xfrm flipV="1">
            <a:off x="1752788" y="2999546"/>
            <a:ext cx="0" cy="324769"/>
          </a:xfrm>
          <a:prstGeom prst="straightConnector1">
            <a:avLst/>
          </a:prstGeom>
          <a:ln>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40" name="_s81929"/>
          <p:cNvCxnSpPr/>
          <p:nvPr/>
        </p:nvCxnSpPr>
        <p:spPr>
          <a:xfrm flipH="1" flipV="1">
            <a:off x="3799840" y="3003550"/>
            <a:ext cx="1270" cy="294640"/>
          </a:xfrm>
          <a:prstGeom prst="straightConnector1">
            <a:avLst/>
          </a:prstGeom>
          <a:ln>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41" name="直接连接符 40"/>
          <p:cNvCxnSpPr/>
          <p:nvPr/>
        </p:nvCxnSpPr>
        <p:spPr>
          <a:xfrm>
            <a:off x="1752788" y="3023626"/>
            <a:ext cx="2048451" cy="8342"/>
          </a:xfrm>
          <a:prstGeom prst="line">
            <a:avLst/>
          </a:prstGeom>
          <a:ln>
            <a:solidFill>
              <a:schemeClr val="tx1"/>
            </a:solidFill>
          </a:ln>
        </p:spPr>
        <p:style>
          <a:lnRef idx="3">
            <a:schemeClr val="accent1"/>
          </a:lnRef>
          <a:fillRef idx="0">
            <a:schemeClr val="accent1"/>
          </a:fillRef>
          <a:effectRef idx="2">
            <a:schemeClr val="accent1"/>
          </a:effectRef>
          <a:fontRef idx="minor">
            <a:schemeClr val="tx1"/>
          </a:fontRef>
        </p:style>
      </p:cxnSp>
      <p:cxnSp>
        <p:nvCxnSpPr>
          <p:cNvPr id="42" name="_s81929"/>
          <p:cNvCxnSpPr/>
          <p:nvPr/>
        </p:nvCxnSpPr>
        <p:spPr>
          <a:xfrm flipV="1">
            <a:off x="2776855" y="2807970"/>
            <a:ext cx="5715" cy="198120"/>
          </a:xfrm>
          <a:prstGeom prst="straightConnector1">
            <a:avLst/>
          </a:prstGeom>
          <a:ln>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43" name="_s81929"/>
          <p:cNvCxnSpPr>
            <a:endCxn id="33" idx="2"/>
          </p:cNvCxnSpPr>
          <p:nvPr/>
        </p:nvCxnSpPr>
        <p:spPr>
          <a:xfrm flipV="1">
            <a:off x="2817495" y="5307330"/>
            <a:ext cx="0" cy="179070"/>
          </a:xfrm>
          <a:prstGeom prst="straightConnector1">
            <a:avLst/>
          </a:prstGeom>
          <a:ln>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pic>
        <p:nvPicPr>
          <p:cNvPr id="1028" name="Picture 4" descr="https://timgsa.baidu.com/timg?image&amp;quality=80&amp;size=b9999_10000&amp;sec=1554826343357&amp;di=0851fbda7e07753bb796f14e39c902f3&amp;imgtype=0&amp;src=http%3A%2F%2Fpic.baike.soso.com%2Fugc%2Fbaikepic2%2F17944%2F20180207225853-1607601451_jpg_500_375_43230.jpg%2F0"/>
          <p:cNvPicPr>
            <a:picLocks noChangeAspect="1" noChangeArrowheads="1"/>
          </p:cNvPicPr>
          <p:nvPr/>
        </p:nvPicPr>
        <p:blipFill rotWithShape="1">
          <a:blip r:embed="rId4">
            <a:extLst>
              <a:ext uri="{28A0092B-C50C-407E-A947-70E740481C1C}">
                <a14:useLocalDpi xmlns:a14="http://schemas.microsoft.com/office/drawing/2010/main" val="0"/>
              </a:ext>
            </a:extLst>
          </a:blip>
          <a:srcRect l="72717" t="14242" r="4914" b="52535"/>
          <a:stretch>
            <a:fillRect/>
          </a:stretch>
        </p:blipFill>
        <p:spPr bwMode="auto">
          <a:xfrm>
            <a:off x="5591870" y="1455581"/>
            <a:ext cx="1005720" cy="1337961"/>
          </a:xfrm>
          <a:prstGeom prst="rect">
            <a:avLst/>
          </a:prstGeom>
          <a:noFill/>
          <a:effectLst>
            <a:softEdge rad="31750"/>
          </a:effectLst>
          <a:extLst>
            <a:ext uri="{909E8E84-426E-40DD-AFC4-6F175D3DCCD1}">
              <a14:hiddenFill xmlns:a14="http://schemas.microsoft.com/office/drawing/2010/main">
                <a:solidFill>
                  <a:srgbClr val="FFFFFF"/>
                </a:solidFill>
              </a14:hiddenFill>
            </a:ext>
          </a:extLst>
        </p:spPr>
      </p:pic>
      <p:sp>
        <p:nvSpPr>
          <p:cNvPr id="45" name="矩形: 棱台 44"/>
          <p:cNvSpPr/>
          <p:nvPr/>
        </p:nvSpPr>
        <p:spPr>
          <a:xfrm>
            <a:off x="4616762" y="3208946"/>
            <a:ext cx="908119" cy="2058444"/>
          </a:xfrm>
          <a:prstGeom prst="bevel">
            <a:avLst/>
          </a:prstGeom>
          <a:solidFill>
            <a:schemeClr val="accent1">
              <a:lumMod val="40000"/>
              <a:lumOff val="60000"/>
            </a:schemeClr>
          </a:solidFill>
        </p:spPr>
        <p:style>
          <a:lnRef idx="0">
            <a:schemeClr val="accent6"/>
          </a:lnRef>
          <a:fillRef idx="3">
            <a:schemeClr val="accent6"/>
          </a:fillRef>
          <a:effectRef idx="3">
            <a:schemeClr val="accent6"/>
          </a:effectRef>
          <a:fontRef idx="minor">
            <a:schemeClr val="lt1"/>
          </a:fontRef>
        </p:style>
        <p:txBody>
          <a:bodyPr vert="eaVert" rtlCol="0" anchor="ctr"/>
          <a:lstStyle/>
          <a:p>
            <a:pPr algn="ctr"/>
            <a:r>
              <a:rPr lang="zh-CN" altLang="en-US" sz="2000" b="1" dirty="0">
                <a:solidFill>
                  <a:schemeClr val="tx1"/>
                </a:solidFill>
                <a:latin typeface="楷体" panose="02010609060101010101" charset="-122"/>
                <a:ea typeface="楷体" panose="02010609060101010101" charset="-122"/>
                <a:cs typeface="楷体" panose="02010609060101010101" charset="-122"/>
              </a:rPr>
              <a:t>中书门下</a:t>
            </a:r>
            <a:r>
              <a:rPr lang="en-US" altLang="zh-CN" sz="2000" b="1" dirty="0">
                <a:solidFill>
                  <a:schemeClr val="tx1"/>
                </a:solidFill>
                <a:latin typeface="楷体" panose="02010609060101010101" charset="-122"/>
                <a:ea typeface="楷体" panose="02010609060101010101" charset="-122"/>
                <a:cs typeface="楷体" panose="02010609060101010101" charset="-122"/>
              </a:rPr>
              <a:t>(</a:t>
            </a:r>
            <a:r>
              <a:rPr lang="zh-CN" altLang="en-US" sz="2000" b="1" dirty="0">
                <a:solidFill>
                  <a:schemeClr val="tx1"/>
                </a:solidFill>
                <a:latin typeface="楷体" panose="02010609060101010101" charset="-122"/>
                <a:ea typeface="楷体" panose="02010609060101010101" charset="-122"/>
                <a:cs typeface="楷体" panose="02010609060101010101" charset="-122"/>
              </a:rPr>
              <a:t>行政）</a:t>
            </a:r>
          </a:p>
        </p:txBody>
      </p:sp>
      <p:sp>
        <p:nvSpPr>
          <p:cNvPr id="46" name="矩形: 棱台 45"/>
          <p:cNvSpPr/>
          <p:nvPr/>
        </p:nvSpPr>
        <p:spPr>
          <a:xfrm>
            <a:off x="5729399" y="3225629"/>
            <a:ext cx="812611" cy="2058443"/>
          </a:xfrm>
          <a:prstGeom prst="bevel">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vert="eaVert" rtlCol="0" anchor="ctr"/>
          <a:lstStyle/>
          <a:p>
            <a:pPr algn="ctr"/>
            <a:r>
              <a:rPr lang="zh-CN" altLang="en-US" sz="2000" b="1" dirty="0">
                <a:solidFill>
                  <a:schemeClr val="tx1"/>
                </a:solidFill>
                <a:latin typeface="楷体" panose="02010609060101010101" charset="-122"/>
                <a:ea typeface="楷体" panose="02010609060101010101" charset="-122"/>
              </a:rPr>
              <a:t>枢密院（军事）</a:t>
            </a:r>
          </a:p>
        </p:txBody>
      </p:sp>
      <p:sp>
        <p:nvSpPr>
          <p:cNvPr id="47" name="矩形: 棱台 46"/>
          <p:cNvSpPr/>
          <p:nvPr/>
        </p:nvSpPr>
        <p:spPr>
          <a:xfrm>
            <a:off x="6758629" y="3222007"/>
            <a:ext cx="812611" cy="2078756"/>
          </a:xfrm>
          <a:prstGeom prst="bevel">
            <a:avLst/>
          </a:prstGeom>
          <a:solidFill>
            <a:schemeClr val="accent1">
              <a:lumMod val="40000"/>
              <a:lumOff val="60000"/>
            </a:schemeClr>
          </a:solidFill>
        </p:spPr>
        <p:style>
          <a:lnRef idx="0">
            <a:schemeClr val="accent6"/>
          </a:lnRef>
          <a:fillRef idx="3">
            <a:schemeClr val="accent6"/>
          </a:fillRef>
          <a:effectRef idx="3">
            <a:schemeClr val="accent6"/>
          </a:effectRef>
          <a:fontRef idx="minor">
            <a:schemeClr val="lt1"/>
          </a:fontRef>
        </p:style>
        <p:txBody>
          <a:bodyPr vert="eaVert" rtlCol="0" anchor="ctr"/>
          <a:lstStyle/>
          <a:p>
            <a:pPr algn="ctr"/>
            <a:r>
              <a:rPr lang="zh-CN" altLang="en-US" sz="2000" b="1" dirty="0">
                <a:solidFill>
                  <a:schemeClr val="tx1"/>
                </a:solidFill>
                <a:latin typeface="楷体" panose="02010609060101010101" charset="-122"/>
                <a:ea typeface="楷体" panose="02010609060101010101" charset="-122"/>
              </a:rPr>
              <a:t>三司（财政）</a:t>
            </a:r>
          </a:p>
        </p:txBody>
      </p:sp>
      <p:cxnSp>
        <p:nvCxnSpPr>
          <p:cNvPr id="48" name="_s81929"/>
          <p:cNvCxnSpPr/>
          <p:nvPr/>
        </p:nvCxnSpPr>
        <p:spPr>
          <a:xfrm flipV="1">
            <a:off x="6095046" y="2982986"/>
            <a:ext cx="0" cy="285191"/>
          </a:xfrm>
          <a:prstGeom prst="straightConnector1">
            <a:avLst/>
          </a:prstGeom>
          <a:ln>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49" name="_s81929"/>
          <p:cNvCxnSpPr>
            <a:cxnSpLocks/>
            <a:stCxn id="45" idx="6"/>
          </p:cNvCxnSpPr>
          <p:nvPr/>
        </p:nvCxnSpPr>
        <p:spPr>
          <a:xfrm flipV="1">
            <a:off x="5070822" y="2976330"/>
            <a:ext cx="0" cy="232616"/>
          </a:xfrm>
          <a:prstGeom prst="straightConnector1">
            <a:avLst/>
          </a:prstGeom>
          <a:ln>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50" name="_s81929"/>
          <p:cNvCxnSpPr/>
          <p:nvPr/>
        </p:nvCxnSpPr>
        <p:spPr>
          <a:xfrm flipH="1" flipV="1">
            <a:off x="7117080" y="2992120"/>
            <a:ext cx="1905" cy="292735"/>
          </a:xfrm>
          <a:prstGeom prst="straightConnector1">
            <a:avLst/>
          </a:prstGeom>
          <a:ln>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51" name="直接连接符 50"/>
          <p:cNvCxnSpPr/>
          <p:nvPr/>
        </p:nvCxnSpPr>
        <p:spPr>
          <a:xfrm>
            <a:off x="5070822" y="3010569"/>
            <a:ext cx="2048451" cy="8342"/>
          </a:xfrm>
          <a:prstGeom prst="line">
            <a:avLst/>
          </a:prstGeom>
          <a:ln>
            <a:solidFill>
              <a:schemeClr val="tx1"/>
            </a:solidFill>
          </a:ln>
        </p:spPr>
        <p:style>
          <a:lnRef idx="3">
            <a:schemeClr val="accent1"/>
          </a:lnRef>
          <a:fillRef idx="0">
            <a:schemeClr val="accent1"/>
          </a:fillRef>
          <a:effectRef idx="2">
            <a:schemeClr val="accent1"/>
          </a:effectRef>
          <a:fontRef idx="minor">
            <a:schemeClr val="tx1"/>
          </a:fontRef>
        </p:style>
      </p:cxnSp>
      <p:cxnSp>
        <p:nvCxnSpPr>
          <p:cNvPr id="52" name="_s81929"/>
          <p:cNvCxnSpPr/>
          <p:nvPr/>
        </p:nvCxnSpPr>
        <p:spPr>
          <a:xfrm flipV="1">
            <a:off x="6094730" y="2818765"/>
            <a:ext cx="5715" cy="164465"/>
          </a:xfrm>
          <a:prstGeom prst="straightConnector1">
            <a:avLst/>
          </a:prstGeom>
          <a:ln>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55" name="矩形: 棱台 54"/>
          <p:cNvSpPr/>
          <p:nvPr/>
        </p:nvSpPr>
        <p:spPr>
          <a:xfrm>
            <a:off x="7934796" y="3173724"/>
            <a:ext cx="908119" cy="2058444"/>
          </a:xfrm>
          <a:prstGeom prst="bevel">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vert="eaVert" rtlCol="0" anchor="ctr"/>
          <a:lstStyle/>
          <a:p>
            <a:pPr algn="ctr"/>
            <a:r>
              <a:rPr lang="zh-CN" altLang="en-US" sz="2000" b="1" dirty="0">
                <a:solidFill>
                  <a:schemeClr val="tx1"/>
                </a:solidFill>
                <a:latin typeface="楷体" panose="02010609060101010101" charset="-122"/>
                <a:ea typeface="楷体" panose="02010609060101010101" charset="-122"/>
                <a:sym typeface="+mn-ea"/>
              </a:rPr>
              <a:t>枢密院（军事）</a:t>
            </a:r>
            <a:endParaRPr lang="zh-CN" altLang="en-US" sz="2000" b="1" dirty="0">
              <a:solidFill>
                <a:schemeClr val="tx1"/>
              </a:solidFill>
              <a:latin typeface="楷体" panose="02010609060101010101" charset="-122"/>
              <a:ea typeface="楷体" panose="02010609060101010101" charset="-122"/>
              <a:cs typeface="楷体" panose="02010609060101010101" charset="-122"/>
            </a:endParaRPr>
          </a:p>
        </p:txBody>
      </p:sp>
      <p:sp>
        <p:nvSpPr>
          <p:cNvPr id="2" name="矩形: 棱台 55"/>
          <p:cNvSpPr/>
          <p:nvPr/>
        </p:nvSpPr>
        <p:spPr>
          <a:xfrm>
            <a:off x="9047433" y="3190408"/>
            <a:ext cx="812611" cy="2058443"/>
          </a:xfrm>
          <a:prstGeom prst="bevel">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vert="eaVert" rtlCol="0" anchor="ctr"/>
          <a:lstStyle/>
          <a:p>
            <a:pPr algn="ctr"/>
            <a:r>
              <a:rPr lang="zh-CN" altLang="en-US" sz="2000" b="1" dirty="0">
                <a:solidFill>
                  <a:schemeClr val="tx1"/>
                </a:solidFill>
                <a:latin typeface="楷体" panose="02010609060101010101" charset="-122"/>
                <a:ea typeface="楷体" panose="02010609060101010101" charset="-122"/>
                <a:cs typeface="楷体" panose="02010609060101010101" charset="-122"/>
                <a:sym typeface="+mn-ea"/>
              </a:rPr>
              <a:t>中书省</a:t>
            </a:r>
            <a:r>
              <a:rPr lang="en-US" altLang="zh-CN" sz="2000" b="1" dirty="0">
                <a:solidFill>
                  <a:schemeClr val="tx1"/>
                </a:solidFill>
                <a:latin typeface="楷体" panose="02010609060101010101" charset="-122"/>
                <a:ea typeface="楷体" panose="02010609060101010101" charset="-122"/>
                <a:cs typeface="楷体" panose="02010609060101010101" charset="-122"/>
                <a:sym typeface="+mn-ea"/>
              </a:rPr>
              <a:t>(</a:t>
            </a:r>
            <a:r>
              <a:rPr lang="zh-CN" altLang="en-US" sz="2000" b="1" dirty="0">
                <a:solidFill>
                  <a:schemeClr val="tx1"/>
                </a:solidFill>
                <a:latin typeface="楷体" panose="02010609060101010101" charset="-122"/>
                <a:ea typeface="楷体" panose="02010609060101010101" charset="-122"/>
                <a:cs typeface="楷体" panose="02010609060101010101" charset="-122"/>
                <a:sym typeface="+mn-ea"/>
              </a:rPr>
              <a:t>行政）</a:t>
            </a:r>
            <a:endParaRPr lang="zh-CN" altLang="en-US" sz="2000" b="1" dirty="0">
              <a:solidFill>
                <a:schemeClr val="tx1"/>
              </a:solidFill>
              <a:latin typeface="楷体" panose="02010609060101010101" charset="-122"/>
              <a:ea typeface="楷体" panose="02010609060101010101" charset="-122"/>
            </a:endParaRPr>
          </a:p>
        </p:txBody>
      </p:sp>
      <p:sp>
        <p:nvSpPr>
          <p:cNvPr id="57" name="矩形: 棱台 56"/>
          <p:cNvSpPr/>
          <p:nvPr/>
        </p:nvSpPr>
        <p:spPr>
          <a:xfrm>
            <a:off x="10031001" y="3196663"/>
            <a:ext cx="812611" cy="2078756"/>
          </a:xfrm>
          <a:prstGeom prst="bevel">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vert="eaVert" rtlCol="0" anchor="ctr"/>
          <a:lstStyle/>
          <a:p>
            <a:pPr algn="ctr"/>
            <a:r>
              <a:rPr lang="zh-CN" altLang="en-US" sz="2000" b="1" dirty="0">
                <a:solidFill>
                  <a:schemeClr val="tx1"/>
                </a:solidFill>
                <a:latin typeface="楷体" panose="02010609060101010101" charset="-122"/>
                <a:ea typeface="楷体" panose="02010609060101010101" charset="-122"/>
              </a:rPr>
              <a:t>御史台（监察）</a:t>
            </a:r>
          </a:p>
        </p:txBody>
      </p:sp>
      <p:cxnSp>
        <p:nvCxnSpPr>
          <p:cNvPr id="58" name="_s81929"/>
          <p:cNvCxnSpPr/>
          <p:nvPr/>
        </p:nvCxnSpPr>
        <p:spPr>
          <a:xfrm flipV="1">
            <a:off x="9413080" y="2947765"/>
            <a:ext cx="0" cy="285191"/>
          </a:xfrm>
          <a:prstGeom prst="straightConnector1">
            <a:avLst/>
          </a:prstGeom>
          <a:ln>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59" name="_s81929"/>
          <p:cNvCxnSpPr/>
          <p:nvPr/>
        </p:nvCxnSpPr>
        <p:spPr>
          <a:xfrm flipV="1">
            <a:off x="8388856" y="2941107"/>
            <a:ext cx="0" cy="324769"/>
          </a:xfrm>
          <a:prstGeom prst="straightConnector1">
            <a:avLst/>
          </a:prstGeom>
          <a:ln>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60" name="_s81929"/>
          <p:cNvCxnSpPr/>
          <p:nvPr/>
        </p:nvCxnSpPr>
        <p:spPr>
          <a:xfrm flipV="1">
            <a:off x="10437495" y="2948940"/>
            <a:ext cx="8255" cy="318770"/>
          </a:xfrm>
          <a:prstGeom prst="straightConnector1">
            <a:avLst/>
          </a:prstGeom>
          <a:ln>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61" name="直接连接符 60"/>
          <p:cNvCxnSpPr/>
          <p:nvPr/>
        </p:nvCxnSpPr>
        <p:spPr>
          <a:xfrm>
            <a:off x="8388856" y="2965187"/>
            <a:ext cx="2048451" cy="8342"/>
          </a:xfrm>
          <a:prstGeom prst="line">
            <a:avLst/>
          </a:prstGeom>
          <a:ln>
            <a:solidFill>
              <a:schemeClr val="tx1"/>
            </a:solidFill>
          </a:ln>
        </p:spPr>
        <p:style>
          <a:lnRef idx="3">
            <a:schemeClr val="accent1"/>
          </a:lnRef>
          <a:fillRef idx="0">
            <a:schemeClr val="accent1"/>
          </a:fillRef>
          <a:effectRef idx="2">
            <a:schemeClr val="accent1"/>
          </a:effectRef>
          <a:fontRef idx="minor">
            <a:schemeClr val="tx1"/>
          </a:fontRef>
        </p:style>
      </p:cxnSp>
      <p:cxnSp>
        <p:nvCxnSpPr>
          <p:cNvPr id="62" name="_s81929"/>
          <p:cNvCxnSpPr>
            <a:cxnSpLocks/>
          </p:cNvCxnSpPr>
          <p:nvPr/>
        </p:nvCxnSpPr>
        <p:spPr>
          <a:xfrm flipV="1">
            <a:off x="9933719" y="2757966"/>
            <a:ext cx="0" cy="222250"/>
          </a:xfrm>
          <a:prstGeom prst="straightConnector1">
            <a:avLst/>
          </a:prstGeom>
          <a:ln>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pic>
        <p:nvPicPr>
          <p:cNvPr id="1034" name="Picture 10" descr="https://timgsa.baidu.com/timg?image&amp;quality=80&amp;size=b9999_10000&amp;sec=1554826621393&amp;di=096073a1f25ee5a621751f5049afa6be&amp;imgtype=0&amp;src=http%3A%2F%2Ffile.nanbeiyou.com%2FDiscussion%2Fmid%2F37799987d205c50.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12920" y="1398504"/>
            <a:ext cx="1082675" cy="1350010"/>
          </a:xfrm>
          <a:prstGeom prst="rect">
            <a:avLst/>
          </a:prstGeom>
          <a:noFill/>
          <a:effectLst>
            <a:softEdge rad="31750"/>
          </a:effectLst>
          <a:extLst>
            <a:ext uri="{909E8E84-426E-40DD-AFC4-6F175D3DCCD1}">
              <a14:hiddenFill xmlns:a14="http://schemas.microsoft.com/office/drawing/2010/main">
                <a:solidFill>
                  <a:srgbClr val="FFFFFF"/>
                </a:solidFill>
              </a14:hiddenFill>
            </a:ext>
          </a:extLst>
        </p:spPr>
      </p:pic>
      <p:cxnSp>
        <p:nvCxnSpPr>
          <p:cNvPr id="3" name="_s81929"/>
          <p:cNvCxnSpPr/>
          <p:nvPr/>
        </p:nvCxnSpPr>
        <p:spPr>
          <a:xfrm flipV="1">
            <a:off x="9437650" y="5161721"/>
            <a:ext cx="0" cy="364414"/>
          </a:xfrm>
          <a:prstGeom prst="straightConnector1">
            <a:avLst/>
          </a:prstGeom>
          <a:ln>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13" name="文本框 12"/>
          <p:cNvSpPr txBox="1"/>
          <p:nvPr/>
        </p:nvSpPr>
        <p:spPr>
          <a:xfrm>
            <a:off x="3136747" y="184436"/>
            <a:ext cx="9265761" cy="1057790"/>
          </a:xfrm>
          <a:prstGeom prst="rect">
            <a:avLst/>
          </a:prstGeom>
          <a:ln/>
        </p:spPr>
        <p:style>
          <a:lnRef idx="1">
            <a:schemeClr val="accent4"/>
          </a:lnRef>
          <a:fillRef idx="2">
            <a:schemeClr val="accent4"/>
          </a:fillRef>
          <a:effectRef idx="1">
            <a:schemeClr val="accent4"/>
          </a:effectRef>
          <a:fontRef idx="minor">
            <a:schemeClr val="dk1"/>
          </a:fontRef>
        </p:style>
        <p:txBody>
          <a:bodyPr wrap="square" rtlCol="0">
            <a:spAutoFit/>
          </a:bodyPr>
          <a:lstStyle/>
          <a:p>
            <a:pPr>
              <a:lnSpc>
                <a:spcPct val="120000"/>
              </a:lnSpc>
            </a:pPr>
            <a:r>
              <a:rPr lang="zh-CN" altLang="en-US" sz="2800" b="1" dirty="0">
                <a:latin typeface="+mj-ea"/>
                <a:ea typeface="+mj-ea"/>
                <a:cs typeface="楷体" panose="02010609060101010101" charset="-122"/>
              </a:rPr>
              <a:t>比较</a:t>
            </a:r>
            <a:r>
              <a:rPr lang="en-US" altLang="zh-CN" sz="2800" b="1" dirty="0">
                <a:latin typeface="+mj-ea"/>
                <a:ea typeface="+mj-ea"/>
                <a:cs typeface="楷体" panose="02010609060101010101" charset="-122"/>
              </a:rPr>
              <a:t>2</a:t>
            </a:r>
            <a:r>
              <a:rPr lang="zh-CN" altLang="en-US" sz="2800" b="1" dirty="0">
                <a:latin typeface="+mj-ea"/>
                <a:ea typeface="+mj-ea"/>
                <a:cs typeface="楷体" panose="02010609060101010101" charset="-122"/>
              </a:rPr>
              <a:t>：唐宋元时期中央到地方的行政机构图，说说</a:t>
            </a:r>
            <a:endParaRPr lang="en-US" altLang="zh-CN" sz="2800" b="1" dirty="0">
              <a:latin typeface="+mj-ea"/>
              <a:ea typeface="+mj-ea"/>
              <a:cs typeface="楷体" panose="02010609060101010101" charset="-122"/>
            </a:endParaRPr>
          </a:p>
          <a:p>
            <a:pPr>
              <a:lnSpc>
                <a:spcPct val="120000"/>
              </a:lnSpc>
            </a:pPr>
            <a:r>
              <a:rPr lang="zh-CN" altLang="en-US" sz="2800" b="1" dirty="0">
                <a:latin typeface="+mj-ea"/>
                <a:ea typeface="+mj-ea"/>
                <a:cs typeface="楷体" panose="02010609060101010101" charset="-122"/>
              </a:rPr>
              <a:t>他们的</a:t>
            </a:r>
            <a:r>
              <a:rPr lang="zh-CN" altLang="en-US" sz="2800" b="1" dirty="0">
                <a:solidFill>
                  <a:srgbClr val="FF0000"/>
                </a:solidFill>
                <a:latin typeface="+mj-ea"/>
                <a:ea typeface="+mj-ea"/>
                <a:cs typeface="楷体" panose="02010609060101010101" charset="-122"/>
              </a:rPr>
              <a:t>共同之处，元朝与他们不同的机构</a:t>
            </a:r>
            <a:r>
              <a:rPr lang="zh-CN" altLang="en-US" sz="2800" b="1" dirty="0">
                <a:latin typeface="+mj-ea"/>
                <a:ea typeface="+mj-ea"/>
                <a:cs typeface="楷体" panose="02010609060101010101" charset="-122"/>
              </a:rPr>
              <a:t>？体现的</a:t>
            </a:r>
            <a:r>
              <a:rPr lang="zh-CN" altLang="en-US" sz="2800" b="1" dirty="0">
                <a:solidFill>
                  <a:srgbClr val="FF0000"/>
                </a:solidFill>
                <a:latin typeface="+mj-ea"/>
                <a:ea typeface="+mj-ea"/>
                <a:cs typeface="楷体" panose="02010609060101010101" charset="-122"/>
              </a:rPr>
              <a:t>特征</a:t>
            </a:r>
            <a:r>
              <a:rPr lang="zh-CN" altLang="en-US" sz="2800" b="1" dirty="0">
                <a:latin typeface="+mj-ea"/>
                <a:ea typeface="+mj-ea"/>
                <a:cs typeface="楷体" panose="02010609060101010101" charset="-122"/>
              </a:rPr>
              <a:t>？</a:t>
            </a:r>
          </a:p>
        </p:txBody>
      </p:sp>
      <p:sp>
        <p:nvSpPr>
          <p:cNvPr id="23" name="文本框 22"/>
          <p:cNvSpPr txBox="1"/>
          <p:nvPr/>
        </p:nvSpPr>
        <p:spPr>
          <a:xfrm>
            <a:off x="1298728" y="5434637"/>
            <a:ext cx="2954475" cy="461665"/>
          </a:xfrm>
          <a:prstGeom prst="rect">
            <a:avLst/>
          </a:prstGeom>
          <a:solidFill>
            <a:schemeClr val="accent1">
              <a:lumMod val="40000"/>
              <a:lumOff val="60000"/>
            </a:schemeClr>
          </a:solidFill>
          <a:ln w="9525">
            <a:noFill/>
          </a:ln>
        </p:spPr>
        <p:txBody>
          <a:bodyPr wrap="square">
            <a:spAutoFit/>
          </a:bodyPr>
          <a:lstStyle/>
          <a:p>
            <a:pPr algn="ctr"/>
            <a:r>
              <a:rPr lang="zh-CN" altLang="en-US" sz="2400" b="1" dirty="0">
                <a:latin typeface="楷体" panose="02010609060101010101" charset="-122"/>
                <a:ea typeface="楷体" panose="02010609060101010101" charset="-122"/>
                <a:sym typeface="+mn-ea"/>
              </a:rPr>
              <a:t>吏户礼兵刑工</a:t>
            </a:r>
            <a:endParaRPr lang="en-US" altLang="zh-CN" sz="2400" b="1" dirty="0">
              <a:solidFill>
                <a:srgbClr val="FF0000"/>
              </a:solidFill>
              <a:latin typeface="黑体" panose="02010609060101010101" pitchFamily="49" charset="-122"/>
              <a:ea typeface="黑体" panose="02010609060101010101" pitchFamily="49" charset="-122"/>
            </a:endParaRPr>
          </a:p>
        </p:txBody>
      </p:sp>
      <p:cxnSp>
        <p:nvCxnSpPr>
          <p:cNvPr id="25" name="_s81929"/>
          <p:cNvCxnSpPr/>
          <p:nvPr/>
        </p:nvCxnSpPr>
        <p:spPr>
          <a:xfrm flipV="1">
            <a:off x="2802255" y="5881370"/>
            <a:ext cx="0" cy="179070"/>
          </a:xfrm>
          <a:prstGeom prst="straightConnector1">
            <a:avLst/>
          </a:prstGeom>
          <a:ln>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26" name="文本框 25"/>
          <p:cNvSpPr txBox="1"/>
          <p:nvPr/>
        </p:nvSpPr>
        <p:spPr>
          <a:xfrm>
            <a:off x="786867" y="6051246"/>
            <a:ext cx="3701219" cy="461665"/>
          </a:xfrm>
          <a:prstGeom prst="rect">
            <a:avLst/>
          </a:prstGeom>
          <a:solidFill>
            <a:schemeClr val="accent1">
              <a:lumMod val="40000"/>
              <a:lumOff val="60000"/>
            </a:schemeClr>
          </a:solidFill>
          <a:ln w="9525">
            <a:noFill/>
          </a:ln>
        </p:spPr>
        <p:txBody>
          <a:bodyPr wrap="square">
            <a:spAutoFit/>
          </a:bodyPr>
          <a:lstStyle/>
          <a:p>
            <a:pPr algn="ctr"/>
            <a:r>
              <a:rPr lang="zh-CN" altLang="en-US" sz="2400" b="1" dirty="0">
                <a:latin typeface="楷体" panose="02010609060101010101" charset="-122"/>
                <a:ea typeface="楷体" panose="02010609060101010101" charset="-122"/>
                <a:sym typeface="+mn-ea"/>
              </a:rPr>
              <a:t>方镇（道）、府、州、县</a:t>
            </a:r>
          </a:p>
        </p:txBody>
      </p:sp>
      <p:cxnSp>
        <p:nvCxnSpPr>
          <p:cNvPr id="27" name="_s81929"/>
          <p:cNvCxnSpPr/>
          <p:nvPr/>
        </p:nvCxnSpPr>
        <p:spPr>
          <a:xfrm flipV="1">
            <a:off x="9442616" y="5735761"/>
            <a:ext cx="0" cy="364414"/>
          </a:xfrm>
          <a:prstGeom prst="straightConnector1">
            <a:avLst/>
          </a:prstGeom>
          <a:ln>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28" name="文本框 27"/>
          <p:cNvSpPr txBox="1"/>
          <p:nvPr/>
        </p:nvSpPr>
        <p:spPr>
          <a:xfrm>
            <a:off x="7958515" y="6061922"/>
            <a:ext cx="3866515" cy="461665"/>
          </a:xfrm>
          <a:prstGeom prst="rect">
            <a:avLst/>
          </a:prstGeom>
          <a:solidFill>
            <a:schemeClr val="accent1">
              <a:lumMod val="40000"/>
              <a:lumOff val="60000"/>
            </a:schemeClr>
          </a:solidFill>
          <a:ln w="9525">
            <a:noFill/>
          </a:ln>
        </p:spPr>
        <p:txBody>
          <a:bodyPr wrap="square">
            <a:spAutoFit/>
          </a:bodyPr>
          <a:lstStyle/>
          <a:p>
            <a:pPr algn="ctr"/>
            <a:r>
              <a:rPr lang="zh-CN" altLang="en-US" sz="2400" b="1" dirty="0">
                <a:latin typeface="楷体" panose="02010609060101010101" charset="-122"/>
                <a:ea typeface="楷体" panose="02010609060101010101" charset="-122"/>
                <a:sym typeface="+mn-ea"/>
              </a:rPr>
              <a:t>行省、</a:t>
            </a:r>
            <a:r>
              <a:rPr lang="zh-CN" altLang="en-US" sz="2400" b="1" dirty="0">
                <a:latin typeface="楷体" panose="02010609060101010101" charset="-122"/>
                <a:ea typeface="楷体" panose="02010609060101010101" charset="-122"/>
              </a:rPr>
              <a:t>路、府、州、县</a:t>
            </a:r>
          </a:p>
        </p:txBody>
      </p:sp>
      <p:sp>
        <p:nvSpPr>
          <p:cNvPr id="9" name="文本框 8">
            <a:extLst>
              <a:ext uri="{FF2B5EF4-FFF2-40B4-BE49-F238E27FC236}">
                <a16:creationId xmlns:a16="http://schemas.microsoft.com/office/drawing/2014/main" id="{AFFE4362-C72F-4BF7-AD42-F2972B94CE47}"/>
              </a:ext>
            </a:extLst>
          </p:cNvPr>
          <p:cNvSpPr txBox="1"/>
          <p:nvPr/>
        </p:nvSpPr>
        <p:spPr>
          <a:xfrm>
            <a:off x="22464" y="1911609"/>
            <a:ext cx="2244525" cy="584775"/>
          </a:xfrm>
          <a:prstGeom prst="rect">
            <a:avLst/>
          </a:prstGeom>
          <a:noFill/>
          <a:ln w="9525">
            <a:noFill/>
          </a:ln>
        </p:spPr>
        <p:txBody>
          <a:bodyPr wrap="none" rtlCol="0">
            <a:spAutoFit/>
          </a:bodyPr>
          <a:lstStyle/>
          <a:p>
            <a:r>
              <a:rPr lang="zh-CN" altLang="en-US" sz="3200" b="1" dirty="0">
                <a:solidFill>
                  <a:schemeClr val="accent4">
                    <a:lumMod val="50000"/>
                  </a:schemeClr>
                </a:solidFill>
                <a:latin typeface="微软雅黑" panose="020B0503020204020204" pitchFamily="34" charset="-122"/>
                <a:ea typeface="微软雅黑" panose="020B0503020204020204" pitchFamily="34" charset="-122"/>
              </a:rPr>
              <a:t>三省六部制</a:t>
            </a:r>
          </a:p>
        </p:txBody>
      </p:sp>
      <p:sp>
        <p:nvSpPr>
          <p:cNvPr id="53" name="文本框 52">
            <a:extLst>
              <a:ext uri="{FF2B5EF4-FFF2-40B4-BE49-F238E27FC236}">
                <a16:creationId xmlns:a16="http://schemas.microsoft.com/office/drawing/2014/main" id="{CF32FA02-F507-4C84-A7DA-30DA21263878}"/>
              </a:ext>
            </a:extLst>
          </p:cNvPr>
          <p:cNvSpPr txBox="1"/>
          <p:nvPr/>
        </p:nvSpPr>
        <p:spPr>
          <a:xfrm>
            <a:off x="3223976" y="1948348"/>
            <a:ext cx="2244525" cy="584775"/>
          </a:xfrm>
          <a:prstGeom prst="rect">
            <a:avLst/>
          </a:prstGeom>
          <a:noFill/>
          <a:ln w="9525">
            <a:noFill/>
          </a:ln>
        </p:spPr>
        <p:txBody>
          <a:bodyPr wrap="none" rtlCol="0">
            <a:spAutoFit/>
          </a:bodyPr>
          <a:lstStyle/>
          <a:p>
            <a:r>
              <a:rPr lang="zh-CN" altLang="en-US" sz="3200" b="1" dirty="0">
                <a:solidFill>
                  <a:schemeClr val="accent4">
                    <a:lumMod val="50000"/>
                  </a:schemeClr>
                </a:solidFill>
                <a:latin typeface="微软雅黑" panose="020B0503020204020204" pitchFamily="34" charset="-122"/>
                <a:ea typeface="微软雅黑" panose="020B0503020204020204" pitchFamily="34" charset="-122"/>
              </a:rPr>
              <a:t>二府三司制</a:t>
            </a:r>
          </a:p>
        </p:txBody>
      </p:sp>
      <p:sp>
        <p:nvSpPr>
          <p:cNvPr id="54" name="文本框 53">
            <a:extLst>
              <a:ext uri="{FF2B5EF4-FFF2-40B4-BE49-F238E27FC236}">
                <a16:creationId xmlns:a16="http://schemas.microsoft.com/office/drawing/2014/main" id="{856AB943-5777-47A6-BCBE-83B1A260EA33}"/>
              </a:ext>
            </a:extLst>
          </p:cNvPr>
          <p:cNvSpPr txBox="1"/>
          <p:nvPr/>
        </p:nvSpPr>
        <p:spPr>
          <a:xfrm>
            <a:off x="7019533" y="1972357"/>
            <a:ext cx="2244525" cy="584775"/>
          </a:xfrm>
          <a:prstGeom prst="rect">
            <a:avLst/>
          </a:prstGeom>
          <a:noFill/>
          <a:ln w="9525">
            <a:noFill/>
          </a:ln>
        </p:spPr>
        <p:txBody>
          <a:bodyPr wrap="none" rtlCol="0">
            <a:spAutoFit/>
          </a:bodyPr>
          <a:lstStyle/>
          <a:p>
            <a:r>
              <a:rPr lang="zh-CN" altLang="en-US" sz="3200" b="1" dirty="0">
                <a:solidFill>
                  <a:schemeClr val="accent4">
                    <a:lumMod val="50000"/>
                  </a:schemeClr>
                </a:solidFill>
                <a:latin typeface="微软雅黑" panose="020B0503020204020204" pitchFamily="34" charset="-122"/>
                <a:ea typeface="微软雅黑" panose="020B0503020204020204" pitchFamily="34" charset="-122"/>
              </a:rPr>
              <a:t>一省六部制</a:t>
            </a:r>
          </a:p>
        </p:txBody>
      </p:sp>
      <p:sp>
        <p:nvSpPr>
          <p:cNvPr id="24" name="文本框 23"/>
          <p:cNvSpPr txBox="1"/>
          <p:nvPr/>
        </p:nvSpPr>
        <p:spPr>
          <a:xfrm>
            <a:off x="7958515" y="5425730"/>
            <a:ext cx="2908811" cy="461665"/>
          </a:xfrm>
          <a:prstGeom prst="rect">
            <a:avLst/>
          </a:prstGeom>
          <a:solidFill>
            <a:schemeClr val="accent1">
              <a:lumMod val="40000"/>
              <a:lumOff val="60000"/>
            </a:schemeClr>
          </a:solidFill>
          <a:ln w="9525">
            <a:noFill/>
          </a:ln>
        </p:spPr>
        <p:txBody>
          <a:bodyPr wrap="square">
            <a:spAutoFit/>
          </a:bodyPr>
          <a:lstStyle/>
          <a:p>
            <a:pPr algn="ctr"/>
            <a:r>
              <a:rPr lang="zh-CN" altLang="en-US" sz="2400" b="1" dirty="0">
                <a:latin typeface="楷体" panose="02010609060101010101" charset="-122"/>
                <a:ea typeface="楷体" panose="02010609060101010101" charset="-122"/>
                <a:sym typeface="+mn-ea"/>
              </a:rPr>
              <a:t>吏户礼兵刑工</a:t>
            </a:r>
            <a:endParaRPr lang="en-US" altLang="zh-CN" sz="2400" b="1" dirty="0">
              <a:solidFill>
                <a:srgbClr val="FF0000"/>
              </a:solidFill>
              <a:latin typeface="黑体" panose="02010609060101010101" pitchFamily="49" charset="-122"/>
              <a:ea typeface="黑体" panose="02010609060101010101" pitchFamily="49" charset="-122"/>
            </a:endParaRPr>
          </a:p>
        </p:txBody>
      </p:sp>
      <p:cxnSp>
        <p:nvCxnSpPr>
          <p:cNvPr id="44" name="_s81929">
            <a:extLst>
              <a:ext uri="{FF2B5EF4-FFF2-40B4-BE49-F238E27FC236}">
                <a16:creationId xmlns:a16="http://schemas.microsoft.com/office/drawing/2014/main" id="{DC94AF49-7707-48B3-BED9-1B2AF8F73180}"/>
              </a:ext>
            </a:extLst>
          </p:cNvPr>
          <p:cNvCxnSpPr>
            <a:cxnSpLocks/>
          </p:cNvCxnSpPr>
          <p:nvPr/>
        </p:nvCxnSpPr>
        <p:spPr>
          <a:xfrm flipH="1" flipV="1">
            <a:off x="10211752" y="2967845"/>
            <a:ext cx="1311148" cy="19478"/>
          </a:xfrm>
          <a:prstGeom prst="straightConnector1">
            <a:avLst/>
          </a:prstGeom>
          <a:ln>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56" name="_s81929">
            <a:extLst>
              <a:ext uri="{FF2B5EF4-FFF2-40B4-BE49-F238E27FC236}">
                <a16:creationId xmlns:a16="http://schemas.microsoft.com/office/drawing/2014/main" id="{B180D62C-5753-4246-93A6-0F78B6E054FF}"/>
              </a:ext>
            </a:extLst>
          </p:cNvPr>
          <p:cNvCxnSpPr/>
          <p:nvPr/>
        </p:nvCxnSpPr>
        <p:spPr>
          <a:xfrm flipV="1">
            <a:off x="11517660" y="3014740"/>
            <a:ext cx="0" cy="285191"/>
          </a:xfrm>
          <a:prstGeom prst="straightConnector1">
            <a:avLst/>
          </a:prstGeom>
          <a:ln>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63" name="矩形: 棱台 62">
            <a:extLst>
              <a:ext uri="{FF2B5EF4-FFF2-40B4-BE49-F238E27FC236}">
                <a16:creationId xmlns:a16="http://schemas.microsoft.com/office/drawing/2014/main" id="{4210BDA2-44FC-443E-9581-4A36D1941BED}"/>
              </a:ext>
            </a:extLst>
          </p:cNvPr>
          <p:cNvSpPr/>
          <p:nvPr/>
        </p:nvSpPr>
        <p:spPr>
          <a:xfrm>
            <a:off x="11063698" y="3211851"/>
            <a:ext cx="812611" cy="2078756"/>
          </a:xfrm>
          <a:prstGeom prst="bevel">
            <a:avLst/>
          </a:prstGeom>
          <a:solidFill>
            <a:schemeClr val="accent1">
              <a:lumMod val="40000"/>
              <a:lumOff val="60000"/>
            </a:schemeClr>
          </a:solidFill>
        </p:spPr>
        <p:style>
          <a:lnRef idx="0">
            <a:schemeClr val="accent5"/>
          </a:lnRef>
          <a:fillRef idx="3">
            <a:schemeClr val="accent5"/>
          </a:fillRef>
          <a:effectRef idx="3">
            <a:schemeClr val="accent5"/>
          </a:effectRef>
          <a:fontRef idx="minor">
            <a:schemeClr val="lt1"/>
          </a:fontRef>
        </p:style>
        <p:txBody>
          <a:bodyPr vert="eaVert" rtlCol="0" anchor="ctr"/>
          <a:lstStyle/>
          <a:p>
            <a:pPr algn="ctr"/>
            <a:r>
              <a:rPr lang="zh-CN" altLang="en-US" sz="2000" b="1" dirty="0">
                <a:solidFill>
                  <a:schemeClr val="tx1"/>
                </a:solidFill>
                <a:latin typeface="楷体" panose="02010609060101010101" charset="-122"/>
                <a:ea typeface="楷体" panose="02010609060101010101" charset="-122"/>
              </a:rPr>
              <a:t>宣政院（吐蕃）</a:t>
            </a:r>
          </a:p>
        </p:txBody>
      </p:sp>
      <p:sp>
        <p:nvSpPr>
          <p:cNvPr id="64" name="文本框 63">
            <a:extLst>
              <a:ext uri="{FF2B5EF4-FFF2-40B4-BE49-F238E27FC236}">
                <a16:creationId xmlns:a16="http://schemas.microsoft.com/office/drawing/2014/main" id="{F44EA4F6-11E7-4FA2-8E8B-6EA35FD31BB1}"/>
              </a:ext>
            </a:extLst>
          </p:cNvPr>
          <p:cNvSpPr txBox="1"/>
          <p:nvPr/>
        </p:nvSpPr>
        <p:spPr>
          <a:xfrm>
            <a:off x="4697756" y="6061922"/>
            <a:ext cx="2908812" cy="461665"/>
          </a:xfrm>
          <a:prstGeom prst="rect">
            <a:avLst/>
          </a:prstGeom>
          <a:solidFill>
            <a:schemeClr val="accent1">
              <a:lumMod val="40000"/>
              <a:lumOff val="60000"/>
            </a:schemeClr>
          </a:solidFill>
          <a:ln w="9525">
            <a:noFill/>
          </a:ln>
        </p:spPr>
        <p:txBody>
          <a:bodyPr wrap="square">
            <a:spAutoFit/>
          </a:bodyPr>
          <a:lstStyle/>
          <a:p>
            <a:pPr algn="ctr"/>
            <a:r>
              <a:rPr lang="zh-CN" altLang="en-US" sz="2400" b="1" dirty="0">
                <a:latin typeface="楷体" panose="02010609060101010101" charset="-122"/>
                <a:ea typeface="楷体" panose="02010609060101010101" charset="-122"/>
                <a:sym typeface="+mn-ea"/>
              </a:rPr>
              <a:t>路、府、州、县</a:t>
            </a:r>
          </a:p>
        </p:txBody>
      </p:sp>
      <p:cxnSp>
        <p:nvCxnSpPr>
          <p:cNvPr id="65" name="_s81929">
            <a:extLst>
              <a:ext uri="{FF2B5EF4-FFF2-40B4-BE49-F238E27FC236}">
                <a16:creationId xmlns:a16="http://schemas.microsoft.com/office/drawing/2014/main" id="{D023B96E-CFC3-44EE-BF19-C84296C49B60}"/>
              </a:ext>
            </a:extLst>
          </p:cNvPr>
          <p:cNvCxnSpPr>
            <a:cxnSpLocks/>
          </p:cNvCxnSpPr>
          <p:nvPr/>
        </p:nvCxnSpPr>
        <p:spPr>
          <a:xfrm flipV="1">
            <a:off x="5070821" y="5300764"/>
            <a:ext cx="0" cy="364705"/>
          </a:xfrm>
          <a:prstGeom prst="straightConnector1">
            <a:avLst/>
          </a:prstGeom>
          <a:ln>
            <a:solidFill>
              <a:schemeClr val="tx1"/>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66" name="文本框 65">
            <a:extLst>
              <a:ext uri="{FF2B5EF4-FFF2-40B4-BE49-F238E27FC236}">
                <a16:creationId xmlns:a16="http://schemas.microsoft.com/office/drawing/2014/main" id="{EEB0BEB6-7C02-4FF1-BFF0-7DF880811ED8}"/>
              </a:ext>
            </a:extLst>
          </p:cNvPr>
          <p:cNvSpPr txBox="1"/>
          <p:nvPr/>
        </p:nvSpPr>
        <p:spPr>
          <a:xfrm>
            <a:off x="4697757" y="5424827"/>
            <a:ext cx="2908811" cy="461665"/>
          </a:xfrm>
          <a:prstGeom prst="rect">
            <a:avLst/>
          </a:prstGeom>
          <a:solidFill>
            <a:schemeClr val="accent1">
              <a:lumMod val="40000"/>
              <a:lumOff val="60000"/>
            </a:schemeClr>
          </a:solidFill>
          <a:ln w="9525">
            <a:noFill/>
          </a:ln>
        </p:spPr>
        <p:txBody>
          <a:bodyPr wrap="square">
            <a:spAutoFit/>
          </a:bodyPr>
          <a:lstStyle/>
          <a:p>
            <a:pPr algn="ctr"/>
            <a:r>
              <a:rPr lang="zh-CN" altLang="en-US" sz="2400" b="1" dirty="0">
                <a:latin typeface="楷体" panose="02010609060101010101" charset="-122"/>
                <a:ea typeface="楷体" panose="02010609060101010101" charset="-122"/>
                <a:sym typeface="+mn-ea"/>
              </a:rPr>
              <a:t>吏户礼兵刑工</a:t>
            </a:r>
            <a:endParaRPr lang="en-US" altLang="zh-CN" sz="2400" b="1" dirty="0">
              <a:solidFill>
                <a:srgbClr val="FF0000"/>
              </a:solidFill>
              <a:latin typeface="黑体" panose="02010609060101010101" pitchFamily="49" charset="-122"/>
              <a:ea typeface="黑体" panose="02010609060101010101" pitchFamily="49" charset="-122"/>
            </a:endParaRPr>
          </a:p>
        </p:txBody>
      </p:sp>
      <p:sp>
        <p:nvSpPr>
          <p:cNvPr id="14" name="文本框 13"/>
          <p:cNvSpPr txBox="1"/>
          <p:nvPr/>
        </p:nvSpPr>
        <p:spPr>
          <a:xfrm>
            <a:off x="4038479" y="3790876"/>
            <a:ext cx="5612925" cy="830997"/>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lnSpc>
                <a:spcPct val="120000"/>
              </a:lnSpc>
            </a:pPr>
            <a:r>
              <a:rPr lang="zh-CN" altLang="en-US" sz="4000" b="1" dirty="0">
                <a:solidFill>
                  <a:schemeClr val="accent6"/>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制度的延续性和创新性</a:t>
            </a:r>
          </a:p>
        </p:txBody>
      </p:sp>
    </p:spTree>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
                                        </p:tgtEl>
                                        <p:attrNameLst>
                                          <p:attrName>style.visibility</p:attrName>
                                        </p:attrNameLst>
                                      </p:cBhvr>
                                      <p:to>
                                        <p:strVal val="visible"/>
                                      </p:to>
                                    </p:set>
                                    <p:anim calcmode="discrete" valueType="clr">
                                      <p:cBhvr override="childStyle">
                                        <p:cTn id="7" dur="30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14"/>
                                        </p:tgtEl>
                                        <p:attrNameLst>
                                          <p:attrName>fillcolor</p:attrName>
                                        </p:attrNameLst>
                                      </p:cBhvr>
                                      <p:tavLst>
                                        <p:tav tm="0">
                                          <p:val>
                                            <p:clrVal>
                                              <a:schemeClr val="accent2"/>
                                            </p:clrVal>
                                          </p:val>
                                        </p:tav>
                                        <p:tav tm="50000">
                                          <p:val>
                                            <p:clrVal>
                                              <a:schemeClr val="hlink"/>
                                            </p:clrVal>
                                          </p:val>
                                        </p:tav>
                                      </p:tavLst>
                                    </p:anim>
                                    <p:set>
                                      <p:cBhvr>
                                        <p:cTn id="9" dur="30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02ED046D-399D-4601-A672-A19D5A8BDB1C}"/>
              </a:ext>
            </a:extLst>
          </p:cNvPr>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27</a:t>
            </a:fld>
            <a:endParaRPr lang="en-US" dirty="0">
              <a:solidFill>
                <a:prstClr val="black">
                  <a:tint val="75000"/>
                </a:prstClr>
              </a:solidFill>
            </a:endParaRPr>
          </a:p>
        </p:txBody>
      </p:sp>
      <p:pic>
        <p:nvPicPr>
          <p:cNvPr id="5" name="图片 4">
            <a:extLst>
              <a:ext uri="{FF2B5EF4-FFF2-40B4-BE49-F238E27FC236}">
                <a16:creationId xmlns:a16="http://schemas.microsoft.com/office/drawing/2014/main" id="{A754C2DB-1D09-4368-8282-57DBF3B093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706" y="937475"/>
            <a:ext cx="6890394" cy="5352381"/>
          </a:xfrm>
          <a:prstGeom prst="rect">
            <a:avLst/>
          </a:prstGeom>
          <a:ln>
            <a:solidFill>
              <a:schemeClr val="tx1"/>
            </a:solidFill>
          </a:ln>
          <a:effectLst>
            <a:outerShdw blurRad="190500" algn="tl" rotWithShape="0">
              <a:srgbClr val="000000">
                <a:alpha val="70000"/>
              </a:srgbClr>
            </a:outerShdw>
          </a:effectLst>
        </p:spPr>
      </p:pic>
      <p:graphicFrame>
        <p:nvGraphicFramePr>
          <p:cNvPr id="7" name="表格 6">
            <a:extLst>
              <a:ext uri="{FF2B5EF4-FFF2-40B4-BE49-F238E27FC236}">
                <a16:creationId xmlns:a16="http://schemas.microsoft.com/office/drawing/2014/main" id="{D223FCEB-4F74-4A64-9AC3-F8B91998549C}"/>
              </a:ext>
            </a:extLst>
          </p:cNvPr>
          <p:cNvGraphicFramePr>
            <a:graphicFrameLocks noGrp="1"/>
          </p:cNvGraphicFramePr>
          <p:nvPr>
            <p:extLst>
              <p:ext uri="{D42A27DB-BD31-4B8C-83A1-F6EECF244321}">
                <p14:modId xmlns:p14="http://schemas.microsoft.com/office/powerpoint/2010/main" val="3801947583"/>
              </p:ext>
            </p:extLst>
          </p:nvPr>
        </p:nvGraphicFramePr>
        <p:xfrm>
          <a:off x="7122423" y="2475890"/>
          <a:ext cx="4926114" cy="3054146"/>
        </p:xfrm>
        <a:graphic>
          <a:graphicData uri="http://schemas.openxmlformats.org/drawingml/2006/table">
            <a:tbl>
              <a:tblPr firstRow="1" bandRow="1">
                <a:tableStyleId>{5C22544A-7EE6-4342-B048-85BDC9FD1C3A}</a:tableStyleId>
              </a:tblPr>
              <a:tblGrid>
                <a:gridCol w="2200671">
                  <a:extLst>
                    <a:ext uri="{9D8B030D-6E8A-4147-A177-3AD203B41FA5}">
                      <a16:colId xmlns:a16="http://schemas.microsoft.com/office/drawing/2014/main" val="3686303004"/>
                    </a:ext>
                  </a:extLst>
                </a:gridCol>
                <a:gridCol w="2725443">
                  <a:extLst>
                    <a:ext uri="{9D8B030D-6E8A-4147-A177-3AD203B41FA5}">
                      <a16:colId xmlns:a16="http://schemas.microsoft.com/office/drawing/2014/main" val="3498485745"/>
                    </a:ext>
                  </a:extLst>
                </a:gridCol>
              </a:tblGrid>
              <a:tr h="690232">
                <a:tc gridSpan="2">
                  <a:txBody>
                    <a:bodyPr/>
                    <a:lstStyle/>
                    <a:p>
                      <a:pPr marL="0" marR="0" lvl="0" indent="0" algn="ctr" defTabSz="1219200" rtl="0" eaLnBrk="1" fontAlgn="auto" latinLnBrk="0" hangingPunct="1">
                        <a:lnSpc>
                          <a:spcPct val="100000"/>
                        </a:lnSpc>
                        <a:spcBef>
                          <a:spcPts val="0"/>
                        </a:spcBef>
                        <a:spcAft>
                          <a:spcPts val="0"/>
                        </a:spcAft>
                        <a:buClrTx/>
                        <a:buSzTx/>
                        <a:buFontTx/>
                        <a:buNone/>
                        <a:tabLst/>
                        <a:defRPr/>
                      </a:pPr>
                      <a:r>
                        <a:rPr lang="zh-CN" altLang="en-US" sz="2800" dirty="0"/>
                        <a:t>汉唐模式</a:t>
                      </a:r>
                    </a:p>
                  </a:txBody>
                  <a:tcPr/>
                </a:tc>
                <a:tc hMerge="1">
                  <a:txBody>
                    <a:bodyPr/>
                    <a:lstStyle/>
                    <a:p>
                      <a:endParaRPr lang="zh-CN" altLang="en-US" dirty="0"/>
                    </a:p>
                  </a:txBody>
                  <a:tcPr/>
                </a:tc>
                <a:extLst>
                  <a:ext uri="{0D108BD9-81ED-4DB2-BD59-A6C34878D82A}">
                    <a16:rowId xmlns:a16="http://schemas.microsoft.com/office/drawing/2014/main" val="3443976187"/>
                  </a:ext>
                </a:extLst>
              </a:tr>
              <a:tr h="1105255">
                <a:tc>
                  <a:txBody>
                    <a:bodyPr/>
                    <a:lstStyle/>
                    <a:p>
                      <a:pPr marL="0" marR="0" lvl="0" indent="0" algn="l" defTabSz="1219200" rtl="0" eaLnBrk="1" fontAlgn="auto" latinLnBrk="0" hangingPunct="1">
                        <a:lnSpc>
                          <a:spcPct val="100000"/>
                        </a:lnSpc>
                        <a:spcBef>
                          <a:spcPts val="0"/>
                        </a:spcBef>
                        <a:spcAft>
                          <a:spcPts val="0"/>
                        </a:spcAft>
                        <a:buClrTx/>
                        <a:buSzTx/>
                        <a:buFontTx/>
                        <a:buNone/>
                        <a:tabLst/>
                        <a:defRPr/>
                      </a:pPr>
                      <a:r>
                        <a:rPr lang="zh-CN" altLang="en-US" sz="2800" dirty="0"/>
                        <a:t>治理汉文明覆盖的东部</a:t>
                      </a:r>
                    </a:p>
                  </a:txBody>
                  <a:tcPr/>
                </a:tc>
                <a:tc>
                  <a:txBody>
                    <a:bodyPr/>
                    <a:lstStyle/>
                    <a:p>
                      <a:pPr algn="ctr"/>
                      <a:r>
                        <a:rPr lang="zh-CN" altLang="en-US" sz="2800" dirty="0"/>
                        <a:t>书同文、车同轨、行同伦</a:t>
                      </a:r>
                      <a:endParaRPr lang="en-US" altLang="zh-CN" sz="2800" dirty="0"/>
                    </a:p>
                  </a:txBody>
                  <a:tcPr/>
                </a:tc>
                <a:extLst>
                  <a:ext uri="{0D108BD9-81ED-4DB2-BD59-A6C34878D82A}">
                    <a16:rowId xmlns:a16="http://schemas.microsoft.com/office/drawing/2014/main" val="2870554291"/>
                  </a:ext>
                </a:extLst>
              </a:tr>
              <a:tr h="1258659">
                <a:tc>
                  <a:txBody>
                    <a:bodyPr/>
                    <a:lstStyle/>
                    <a:p>
                      <a:pPr marL="0" marR="0" lvl="0" indent="0" algn="l" defTabSz="1219200" rtl="0" eaLnBrk="1" fontAlgn="auto" latinLnBrk="0" hangingPunct="1">
                        <a:lnSpc>
                          <a:spcPct val="100000"/>
                        </a:lnSpc>
                        <a:spcBef>
                          <a:spcPts val="0"/>
                        </a:spcBef>
                        <a:spcAft>
                          <a:spcPts val="0"/>
                        </a:spcAft>
                        <a:buClrTx/>
                        <a:buSzTx/>
                        <a:buFontTx/>
                        <a:buNone/>
                        <a:tabLst/>
                        <a:defRPr/>
                      </a:pPr>
                      <a:r>
                        <a:rPr lang="zh-CN" altLang="en-US" sz="2800" dirty="0"/>
                        <a:t>对边疆地区的治理</a:t>
                      </a:r>
                    </a:p>
                  </a:txBody>
                  <a:tcPr/>
                </a:tc>
                <a:tc>
                  <a:txBody>
                    <a:bodyPr/>
                    <a:lstStyle/>
                    <a:p>
                      <a:endParaRPr lang="zh-CN" altLang="en-US" sz="2800" dirty="0"/>
                    </a:p>
                  </a:txBody>
                  <a:tcPr/>
                </a:tc>
                <a:extLst>
                  <a:ext uri="{0D108BD9-81ED-4DB2-BD59-A6C34878D82A}">
                    <a16:rowId xmlns:a16="http://schemas.microsoft.com/office/drawing/2014/main" val="2017223943"/>
                  </a:ext>
                </a:extLst>
              </a:tr>
            </a:tbl>
          </a:graphicData>
        </a:graphic>
      </p:graphicFrame>
      <p:sp>
        <p:nvSpPr>
          <p:cNvPr id="8" name="文本框 7">
            <a:extLst>
              <a:ext uri="{FF2B5EF4-FFF2-40B4-BE49-F238E27FC236}">
                <a16:creationId xmlns:a16="http://schemas.microsoft.com/office/drawing/2014/main" id="{4DDA96BA-7949-40B2-952C-A42FA6F1BA9A}"/>
              </a:ext>
            </a:extLst>
          </p:cNvPr>
          <p:cNvSpPr txBox="1"/>
          <p:nvPr/>
        </p:nvSpPr>
        <p:spPr>
          <a:xfrm>
            <a:off x="7151106" y="832363"/>
            <a:ext cx="4925601" cy="1574855"/>
          </a:xfrm>
          <a:prstGeom prst="rect">
            <a:avLst/>
          </a:prstGeom>
          <a:solidFill>
            <a:schemeClr val="bg1">
              <a:alpha val="80000"/>
            </a:schemeClr>
          </a:solidFill>
        </p:spPr>
        <p:txBody>
          <a:bodyPr wrap="square" rtlCol="0">
            <a:spAutoFit/>
          </a:bodyPr>
          <a:lstStyle/>
          <a:p>
            <a:pPr>
              <a:lnSpc>
                <a:spcPct val="120000"/>
              </a:lnSpc>
              <a:buFont typeface="Wingdings" panose="05000000000000000000" pitchFamily="2" charset="2"/>
            </a:pPr>
            <a:r>
              <a:rPr lang="zh-CN" altLang="en-US" sz="2800" b="1" dirty="0">
                <a:latin typeface="黑体" panose="02010609060101010101" pitchFamily="49" charset="-122"/>
                <a:ea typeface="黑体" panose="02010609060101010101" pitchFamily="49" charset="-122"/>
                <a:cs typeface="黑体" panose="02010609060101010101" pitchFamily="49" charset="-122"/>
              </a:rPr>
              <a:t>阅读唐朝疆域图，回顾历史，唐朝皇帝处理边疆民族关系的方式有哪些？作用如何？</a:t>
            </a:r>
          </a:p>
        </p:txBody>
      </p:sp>
      <p:sp>
        <p:nvSpPr>
          <p:cNvPr id="9" name="矩形 8">
            <a:extLst>
              <a:ext uri="{FF2B5EF4-FFF2-40B4-BE49-F238E27FC236}">
                <a16:creationId xmlns:a16="http://schemas.microsoft.com/office/drawing/2014/main" id="{7DFD3735-E7CF-44A5-8A3D-49E024B9BD06}"/>
              </a:ext>
            </a:extLst>
          </p:cNvPr>
          <p:cNvSpPr/>
          <p:nvPr/>
        </p:nvSpPr>
        <p:spPr>
          <a:xfrm>
            <a:off x="9350362" y="4166501"/>
            <a:ext cx="2601644" cy="954107"/>
          </a:xfrm>
          <a:prstGeom prst="rect">
            <a:avLst/>
          </a:prstGeom>
        </p:spPr>
        <p:txBody>
          <a:bodyPr wrap="square">
            <a:spAutoFit/>
          </a:bodyPr>
          <a:lstStyle/>
          <a:p>
            <a:r>
              <a:rPr lang="zh-CN" altLang="en-US" sz="2800" dirty="0">
                <a:solidFill>
                  <a:srgbClr val="FF0000"/>
                </a:solidFill>
              </a:rPr>
              <a:t>册封、都护府、和亲等</a:t>
            </a:r>
          </a:p>
        </p:txBody>
      </p:sp>
      <p:sp>
        <p:nvSpPr>
          <p:cNvPr id="10" name="矩形 9">
            <a:extLst>
              <a:ext uri="{FF2B5EF4-FFF2-40B4-BE49-F238E27FC236}">
                <a16:creationId xmlns:a16="http://schemas.microsoft.com/office/drawing/2014/main" id="{1C04CC81-4E21-4958-9F99-35429824A5D5}"/>
              </a:ext>
            </a:extLst>
          </p:cNvPr>
          <p:cNvSpPr/>
          <p:nvPr/>
        </p:nvSpPr>
        <p:spPr>
          <a:xfrm>
            <a:off x="9350362" y="4997726"/>
            <a:ext cx="2698175" cy="523220"/>
          </a:xfrm>
          <a:prstGeom prst="rect">
            <a:avLst/>
          </a:prstGeom>
        </p:spPr>
        <p:txBody>
          <a:bodyPr wrap="none">
            <a:spAutoFit/>
          </a:bodyPr>
          <a:lstStyle/>
          <a:p>
            <a:r>
              <a:rPr lang="zh-CN" altLang="en-US" sz="2800" dirty="0">
                <a:solidFill>
                  <a:srgbClr val="FF0000"/>
                </a:solidFill>
              </a:rPr>
              <a:t>松散的间接统治</a:t>
            </a:r>
          </a:p>
        </p:txBody>
      </p:sp>
      <p:sp>
        <p:nvSpPr>
          <p:cNvPr id="12" name="矩形 11">
            <a:extLst>
              <a:ext uri="{FF2B5EF4-FFF2-40B4-BE49-F238E27FC236}">
                <a16:creationId xmlns:a16="http://schemas.microsoft.com/office/drawing/2014/main" id="{A08D0E2D-86C7-4634-B149-189403F94A86}"/>
              </a:ext>
            </a:extLst>
          </p:cNvPr>
          <p:cNvSpPr/>
          <p:nvPr/>
        </p:nvSpPr>
        <p:spPr>
          <a:xfrm>
            <a:off x="7122423" y="5598708"/>
            <a:ext cx="4926114" cy="954107"/>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r>
              <a:rPr lang="zh-CN" altLang="en-US" sz="2800" dirty="0"/>
              <a:t>羁縻： 羁是用来套住马的笼头</a:t>
            </a:r>
            <a:endParaRPr lang="en-US" altLang="zh-CN" sz="2800" dirty="0"/>
          </a:p>
          <a:p>
            <a:r>
              <a:rPr lang="zh-CN" altLang="en-US" sz="2800" dirty="0"/>
              <a:t>统治</a:t>
            </a:r>
            <a:r>
              <a:rPr lang="en-US" altLang="zh-CN" sz="2800" dirty="0"/>
              <a:t>    </a:t>
            </a:r>
            <a:r>
              <a:rPr lang="zh-CN" altLang="en-US" sz="2800" dirty="0"/>
              <a:t>縻是穿在牛鼻子的缰绳</a:t>
            </a:r>
          </a:p>
        </p:txBody>
      </p:sp>
      <p:sp>
        <p:nvSpPr>
          <p:cNvPr id="13" name="矩形 12">
            <a:extLst>
              <a:ext uri="{FF2B5EF4-FFF2-40B4-BE49-F238E27FC236}">
                <a16:creationId xmlns:a16="http://schemas.microsoft.com/office/drawing/2014/main" id="{8795E28E-8E4D-407E-8920-DF3192F9BD15}"/>
              </a:ext>
            </a:extLst>
          </p:cNvPr>
          <p:cNvSpPr/>
          <p:nvPr/>
        </p:nvSpPr>
        <p:spPr>
          <a:xfrm>
            <a:off x="7638311" y="186309"/>
            <a:ext cx="3480441" cy="584775"/>
          </a:xfrm>
          <a:prstGeom prst="rect">
            <a:avLst/>
          </a:prstGeom>
        </p:spPr>
        <p:txBody>
          <a:bodyPr wrap="none">
            <a:spAutoFit/>
          </a:bodyPr>
          <a:lstStyle/>
          <a:p>
            <a:pPr algn="ctr"/>
            <a:r>
              <a:rPr lang="zh-CN" altLang="en-US" sz="3200" b="1" dirty="0">
                <a:latin typeface="+mj-ea"/>
                <a:ea typeface="+mj-ea"/>
                <a:sym typeface="+mn-ea"/>
              </a:rPr>
              <a:t>元朝对边疆的治理</a:t>
            </a:r>
            <a:endParaRPr lang="zh-CN" altLang="en-US" sz="3200" b="1" dirty="0">
              <a:solidFill>
                <a:srgbClr val="FF0000"/>
              </a:solidFill>
              <a:latin typeface="+mj-ea"/>
              <a:ea typeface="+mj-ea"/>
              <a:sym typeface="+mn-ea"/>
            </a:endParaRPr>
          </a:p>
        </p:txBody>
      </p:sp>
    </p:spTree>
    <p:extLst>
      <p:ext uri="{BB962C8B-B14F-4D97-AF65-F5344CB8AC3E}">
        <p14:creationId xmlns:p14="http://schemas.microsoft.com/office/powerpoint/2010/main" val="21204511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3">
            <a:extLst>
              <a:ext uri="{28A0092B-C50C-407E-A947-70E740481C1C}">
                <a14:useLocalDpi xmlns:a14="http://schemas.microsoft.com/office/drawing/2010/main" val="0"/>
              </a:ext>
            </a:extLst>
          </a:blip>
          <a:srcRect l="1366" t="1771" r="1813" b="1927"/>
          <a:stretch>
            <a:fillRect/>
          </a:stretch>
        </p:blipFill>
        <p:spPr>
          <a:xfrm>
            <a:off x="0" y="1171"/>
            <a:ext cx="12190095" cy="6853037"/>
          </a:xfrm>
          <a:prstGeom prst="rect">
            <a:avLst/>
          </a:prstGeom>
          <a:ln w="88900" cap="sq" cmpd="thickThin">
            <a:solidFill>
              <a:srgbClr val="000000"/>
            </a:solidFill>
            <a:prstDash val="solid"/>
            <a:miter lim="800000"/>
            <a:headEnd/>
            <a:tailEnd/>
          </a:ln>
          <a:effectLst>
            <a:innerShdw blurRad="76200">
              <a:srgbClr val="000000"/>
            </a:innerShdw>
          </a:effectLst>
        </p:spPr>
      </p:pic>
      <p:sp>
        <p:nvSpPr>
          <p:cNvPr id="2" name="矩形 1"/>
          <p:cNvSpPr/>
          <p:nvPr/>
        </p:nvSpPr>
        <p:spPr>
          <a:xfrm>
            <a:off x="-22451" y="-80369"/>
            <a:ext cx="12280900" cy="7016115"/>
          </a:xfrm>
          <a:prstGeom prst="rect">
            <a:avLst/>
          </a:prstGeom>
          <a:solidFill>
            <a:schemeClr val="tx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pic>
        <p:nvPicPr>
          <p:cNvPr id="16" name="图片 15"/>
          <p:cNvPicPr>
            <a:picLocks noChangeAspect="1"/>
          </p:cNvPicPr>
          <p:nvPr/>
        </p:nvPicPr>
        <p:blipFill rotWithShape="1">
          <a:blip r:embed="rId4">
            <a:extLst>
              <a:ext uri="{BEBA8EAE-BF5A-486C-A8C5-ECC9F3942E4B}">
                <a14:imgProps xmlns:a14="http://schemas.microsoft.com/office/drawing/2010/main">
                  <a14:imgLayer r:embed="rId5">
                    <a14:imgEffect>
                      <a14:backgroundRemoval t="0" b="100000" l="47917" r="100000">
                        <a14:backgroundMark x1="57292" y1="43373" x2="57292" y2="43373"/>
                        <a14:backgroundMark x1="59375" y1="48193" x2="59375" y2="56627"/>
                        <a14:backgroundMark x1="65625" y1="16867" x2="65625" y2="26506"/>
                      </a14:backgroundRemoval>
                    </a14:imgEffect>
                  </a14:imgLayer>
                </a14:imgProps>
              </a:ext>
              <a:ext uri="{28A0092B-C50C-407E-A947-70E740481C1C}">
                <a14:useLocalDpi xmlns:a14="http://schemas.microsoft.com/office/drawing/2010/main" val="0"/>
              </a:ext>
            </a:extLst>
          </a:blip>
          <a:srcRect l="43328"/>
          <a:stretch>
            <a:fillRect/>
          </a:stretch>
        </p:blipFill>
        <p:spPr>
          <a:xfrm>
            <a:off x="9281795" y="5175885"/>
            <a:ext cx="563880" cy="860425"/>
          </a:xfrm>
          <a:custGeom>
            <a:avLst/>
            <a:gdLst>
              <a:gd name="connsiteX0" fmla="*/ 0 w 683395"/>
              <a:gd name="connsiteY0" fmla="*/ 0 h 1042586"/>
              <a:gd name="connsiteX1" fmla="*/ 683395 w 683395"/>
              <a:gd name="connsiteY1" fmla="*/ 0 h 1042586"/>
              <a:gd name="connsiteX2" fmla="*/ 683395 w 683395"/>
              <a:gd name="connsiteY2" fmla="*/ 1042586 h 1042586"/>
              <a:gd name="connsiteX3" fmla="*/ 0 w 683395"/>
              <a:gd name="connsiteY3" fmla="*/ 1042586 h 1042586"/>
              <a:gd name="connsiteX4" fmla="*/ 0 w 683395"/>
              <a:gd name="connsiteY4" fmla="*/ 0 h 10425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3395" h="1042586">
                <a:moveTo>
                  <a:pt x="0" y="0"/>
                </a:moveTo>
                <a:lnTo>
                  <a:pt x="683395" y="0"/>
                </a:lnTo>
                <a:lnTo>
                  <a:pt x="683395" y="1042586"/>
                </a:lnTo>
                <a:lnTo>
                  <a:pt x="0" y="1042586"/>
                </a:lnTo>
                <a:lnTo>
                  <a:pt x="0" y="0"/>
                </a:lnTo>
                <a:close/>
              </a:path>
            </a:pathLst>
          </a:custGeom>
        </p:spPr>
      </p:pic>
      <p:pic>
        <p:nvPicPr>
          <p:cNvPr id="3" name="图片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05405" y="1580007"/>
            <a:ext cx="2720340" cy="2196465"/>
          </a:xfrm>
          <a:prstGeom prst="rect">
            <a:avLst/>
          </a:prstGeom>
          <a:noFill/>
        </p:spPr>
      </p:pic>
      <p:pic>
        <p:nvPicPr>
          <p:cNvPr id="11" name="图片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54759" y="2656713"/>
            <a:ext cx="4946650" cy="2686685"/>
          </a:xfrm>
          <a:prstGeom prst="rect">
            <a:avLst/>
          </a:prstGeom>
        </p:spPr>
      </p:pic>
      <p:sp>
        <p:nvSpPr>
          <p:cNvPr id="6" name="文本框 5"/>
          <p:cNvSpPr txBox="1"/>
          <p:nvPr/>
        </p:nvSpPr>
        <p:spPr>
          <a:xfrm>
            <a:off x="4003675" y="3789680"/>
            <a:ext cx="827405" cy="460375"/>
          </a:xfrm>
          <a:prstGeom prst="rect">
            <a:avLst/>
          </a:prstGeom>
          <a:solidFill>
            <a:schemeClr val="bg1">
              <a:lumMod val="95000"/>
              <a:alpha val="55000"/>
            </a:schemeClr>
          </a:solidFill>
        </p:spPr>
        <p:txBody>
          <a:bodyPr wrap="square" rtlCol="0">
            <a:spAutoFit/>
          </a:bodyPr>
          <a:lstStyle/>
          <a:p>
            <a:pPr algn="l"/>
            <a:r>
              <a:rPr lang="zh-CN" altLang="en-US" sz="2400" b="1" dirty="0">
                <a:solidFill>
                  <a:schemeClr val="tx1"/>
                </a:solidFill>
                <a:latin typeface="微软雅黑" panose="020B0503020204020204" pitchFamily="34" charset="-122"/>
                <a:ea typeface="微软雅黑" panose="020B0503020204020204" pitchFamily="34" charset="-122"/>
                <a:sym typeface="+mn-ea"/>
              </a:rPr>
              <a:t>西藏</a:t>
            </a:r>
          </a:p>
        </p:txBody>
      </p:sp>
      <p:sp>
        <p:nvSpPr>
          <p:cNvPr id="27" name="文本框 26"/>
          <p:cNvSpPr txBox="1"/>
          <p:nvPr/>
        </p:nvSpPr>
        <p:spPr>
          <a:xfrm>
            <a:off x="3902710" y="2338070"/>
            <a:ext cx="816610" cy="460375"/>
          </a:xfrm>
          <a:prstGeom prst="rect">
            <a:avLst/>
          </a:prstGeom>
          <a:solidFill>
            <a:schemeClr val="bg1">
              <a:lumMod val="95000"/>
              <a:alpha val="55000"/>
            </a:schemeClr>
          </a:solidFill>
        </p:spPr>
        <p:txBody>
          <a:bodyPr wrap="square" rtlCol="0">
            <a:spAutoFit/>
          </a:bodyPr>
          <a:lstStyle/>
          <a:p>
            <a:pPr algn="l"/>
            <a:r>
              <a:rPr lang="zh-CN" altLang="en-US" sz="2400" b="1">
                <a:solidFill>
                  <a:schemeClr val="tx1"/>
                </a:solidFill>
                <a:latin typeface="微软雅黑" panose="020B0503020204020204" pitchFamily="34" charset="-122"/>
                <a:ea typeface="微软雅黑" panose="020B0503020204020204" pitchFamily="34" charset="-122"/>
                <a:sym typeface="+mn-ea"/>
              </a:rPr>
              <a:t>西域</a:t>
            </a:r>
          </a:p>
        </p:txBody>
      </p:sp>
      <p:sp>
        <p:nvSpPr>
          <p:cNvPr id="31" name="文本框 30"/>
          <p:cNvSpPr txBox="1"/>
          <p:nvPr/>
        </p:nvSpPr>
        <p:spPr>
          <a:xfrm>
            <a:off x="8973820" y="5206365"/>
            <a:ext cx="501650" cy="829945"/>
          </a:xfrm>
          <a:prstGeom prst="rect">
            <a:avLst/>
          </a:prstGeom>
          <a:solidFill>
            <a:schemeClr val="bg1"/>
          </a:solidFill>
        </p:spPr>
        <p:txBody>
          <a:bodyPr wrap="square" rtlCol="0">
            <a:spAutoFit/>
          </a:bodyPr>
          <a:lstStyle/>
          <a:p>
            <a:pPr algn="l"/>
            <a:r>
              <a:rPr lang="zh-CN" altLang="en-US" sz="2400" b="1" dirty="0">
                <a:solidFill>
                  <a:schemeClr val="tx1"/>
                </a:solidFill>
                <a:latin typeface="微软雅黑" panose="020B0503020204020204" pitchFamily="34" charset="-122"/>
                <a:ea typeface="微软雅黑" panose="020B0503020204020204" pitchFamily="34" charset="-122"/>
                <a:sym typeface="+mn-ea"/>
              </a:rPr>
              <a:t>台湾</a:t>
            </a:r>
          </a:p>
        </p:txBody>
      </p:sp>
      <p:cxnSp>
        <p:nvCxnSpPr>
          <p:cNvPr id="33" name="直接箭头连接符 32"/>
          <p:cNvCxnSpPr/>
          <p:nvPr/>
        </p:nvCxnSpPr>
        <p:spPr>
          <a:xfrm>
            <a:off x="9511030" y="5936615"/>
            <a:ext cx="15875" cy="439420"/>
          </a:xfrm>
          <a:prstGeom prst="straightConnector1">
            <a:avLst/>
          </a:prstGeom>
          <a:solidFill>
            <a:schemeClr val="bg1"/>
          </a:solidFill>
          <a:ln w="47625" cap="flat" cmpd="sng" algn="ctr">
            <a:solidFill>
              <a:schemeClr val="bg1"/>
            </a:solidFill>
            <a:prstDash val="solid"/>
            <a:round/>
            <a:headEnd type="none" w="med" len="med"/>
            <a:tailEnd type="arrow" w="med" len="med"/>
          </a:ln>
        </p:spPr>
      </p:cxnSp>
      <p:cxnSp>
        <p:nvCxnSpPr>
          <p:cNvPr id="34" name="直接箭头连接符 33"/>
          <p:cNvCxnSpPr/>
          <p:nvPr/>
        </p:nvCxnSpPr>
        <p:spPr>
          <a:xfrm>
            <a:off x="5158740" y="2557145"/>
            <a:ext cx="533400" cy="0"/>
          </a:xfrm>
          <a:prstGeom prst="straightConnector1">
            <a:avLst/>
          </a:prstGeom>
          <a:solidFill>
            <a:schemeClr val="bg1"/>
          </a:solidFill>
          <a:ln w="47625" cap="flat" cmpd="sng" algn="ctr">
            <a:solidFill>
              <a:schemeClr val="bg1"/>
            </a:solidFill>
            <a:prstDash val="solid"/>
            <a:round/>
            <a:headEnd type="none" w="med" len="med"/>
            <a:tailEnd type="arrow" w="med" len="med"/>
          </a:ln>
        </p:spPr>
      </p:cxnSp>
      <p:cxnSp>
        <p:nvCxnSpPr>
          <p:cNvPr id="39" name="直接箭头连接符 38"/>
          <p:cNvCxnSpPr>
            <a:cxnSpLocks/>
          </p:cNvCxnSpPr>
          <p:nvPr/>
        </p:nvCxnSpPr>
        <p:spPr>
          <a:xfrm flipH="1" flipV="1">
            <a:off x="3241674" y="3261253"/>
            <a:ext cx="27623" cy="442603"/>
          </a:xfrm>
          <a:prstGeom prst="straightConnector1">
            <a:avLst/>
          </a:prstGeom>
          <a:solidFill>
            <a:schemeClr val="bg1"/>
          </a:solidFill>
          <a:ln w="47625" cap="flat" cmpd="sng" algn="ctr">
            <a:solidFill>
              <a:schemeClr val="bg1"/>
            </a:solidFill>
            <a:prstDash val="solid"/>
            <a:round/>
            <a:headEnd type="none" w="med" len="med"/>
            <a:tailEnd type="arrow" w="med" len="med"/>
          </a:ln>
        </p:spPr>
      </p:cxnSp>
      <p:sp>
        <p:nvSpPr>
          <p:cNvPr id="70" name="文本框 69"/>
          <p:cNvSpPr txBox="1"/>
          <p:nvPr/>
        </p:nvSpPr>
        <p:spPr>
          <a:xfrm>
            <a:off x="10061127" y="3719407"/>
            <a:ext cx="2122805" cy="2246769"/>
          </a:xfrm>
          <a:prstGeom prst="rect">
            <a:avLst/>
          </a:prstGeom>
          <a:ln/>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2800" b="1" dirty="0">
                <a:latin typeface="微软雅黑" panose="020B0503020204020204" pitchFamily="34" charset="-122"/>
                <a:ea typeface="微软雅黑" panose="020B0503020204020204" pitchFamily="34" charset="-122"/>
              </a:rPr>
              <a:t>历史上中央政府</a:t>
            </a:r>
            <a:r>
              <a:rPr lang="zh-CN" altLang="en-US" sz="2800" b="1" dirty="0">
                <a:solidFill>
                  <a:srgbClr val="FF0000"/>
                </a:solidFill>
                <a:latin typeface="微软雅黑" panose="020B0503020204020204" pitchFamily="34" charset="-122"/>
                <a:ea typeface="微软雅黑" panose="020B0503020204020204" pitchFamily="34" charset="-122"/>
              </a:rPr>
              <a:t>首次</a:t>
            </a:r>
            <a:r>
              <a:rPr lang="zh-CN" altLang="en-US" sz="2800" b="1" dirty="0">
                <a:latin typeface="微软雅黑" panose="020B0503020204020204" pitchFamily="34" charset="-122"/>
                <a:ea typeface="微软雅黑" panose="020B0503020204020204" pitchFamily="34" charset="-122"/>
              </a:rPr>
              <a:t>在台湾正式建立的行政机构</a:t>
            </a:r>
          </a:p>
        </p:txBody>
      </p:sp>
      <p:sp>
        <p:nvSpPr>
          <p:cNvPr id="40" name="文本框 39"/>
          <p:cNvSpPr txBox="1"/>
          <p:nvPr/>
        </p:nvSpPr>
        <p:spPr>
          <a:xfrm>
            <a:off x="41022" y="4917997"/>
            <a:ext cx="2726373" cy="1815882"/>
          </a:xfrm>
          <a:prstGeom prst="rect">
            <a:avLst/>
          </a:prstGeom>
          <a:ln/>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2800" b="1" dirty="0">
                <a:latin typeface="微软雅黑" panose="020B0503020204020204" pitchFamily="34" charset="-122"/>
                <a:ea typeface="微软雅黑" panose="020B0503020204020204" pitchFamily="34" charset="-122"/>
                <a:sym typeface="+mn-ea"/>
              </a:rPr>
              <a:t>西藏</a:t>
            </a:r>
            <a:r>
              <a:rPr lang="zh-CN" altLang="en-US" sz="2800" b="1" dirty="0">
                <a:solidFill>
                  <a:srgbClr val="FF0000"/>
                </a:solidFill>
                <a:latin typeface="微软雅黑" panose="020B0503020204020204" pitchFamily="34" charset="-122"/>
                <a:ea typeface="微软雅黑" panose="020B0503020204020204" pitchFamily="34" charset="-122"/>
                <a:sym typeface="+mn-ea"/>
              </a:rPr>
              <a:t>正式</a:t>
            </a:r>
            <a:r>
              <a:rPr lang="zh-CN" altLang="en-US" sz="2800" b="1" dirty="0">
                <a:latin typeface="微软雅黑" panose="020B0503020204020204" pitchFamily="34" charset="-122"/>
                <a:ea typeface="微软雅黑" panose="020B0503020204020204" pitchFamily="34" charset="-122"/>
                <a:sym typeface="+mn-ea"/>
              </a:rPr>
              <a:t>成为中央直接管辖下的一个地方行政区域</a:t>
            </a:r>
            <a:endParaRPr lang="zh-CN" altLang="en-US" sz="2800" b="1" dirty="0">
              <a:latin typeface="微软雅黑" panose="020B0503020204020204" pitchFamily="34" charset="-122"/>
              <a:ea typeface="微软雅黑" panose="020B0503020204020204" pitchFamily="34" charset="-122"/>
            </a:endParaRPr>
          </a:p>
        </p:txBody>
      </p:sp>
      <p:sp>
        <p:nvSpPr>
          <p:cNvPr id="43" name="文本框 42"/>
          <p:cNvSpPr txBox="1"/>
          <p:nvPr/>
        </p:nvSpPr>
        <p:spPr>
          <a:xfrm>
            <a:off x="6508750" y="3678068"/>
            <a:ext cx="2562860" cy="86446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lnSpc>
                <a:spcPct val="120000"/>
              </a:lnSpc>
            </a:pPr>
            <a:r>
              <a:rPr lang="zh-CN" altLang="en-US" sz="4400" dirty="0">
                <a:solidFill>
                  <a:srgbClr val="FF0000"/>
                </a:solidFill>
                <a:latin typeface="方正粗黑宋简体" panose="02000000000000000000" charset="-122"/>
                <a:ea typeface="方正粗黑宋简体" panose="02000000000000000000" charset="-122"/>
              </a:rPr>
              <a:t>因地制宜</a:t>
            </a:r>
          </a:p>
        </p:txBody>
      </p:sp>
      <p:pic>
        <p:nvPicPr>
          <p:cNvPr id="28" name="图片 27">
            <a:extLst>
              <a:ext uri="{FF2B5EF4-FFF2-40B4-BE49-F238E27FC236}">
                <a16:creationId xmlns:a16="http://schemas.microsoft.com/office/drawing/2014/main" id="{BF2E2324-BEE0-44E5-AE44-1C99D059894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625340" y="4941639"/>
            <a:ext cx="1883410" cy="1862938"/>
          </a:xfrm>
          <a:prstGeom prst="rect">
            <a:avLst/>
          </a:prstGeom>
        </p:spPr>
      </p:pic>
      <p:cxnSp>
        <p:nvCxnSpPr>
          <p:cNvPr id="30" name="直接箭头连接符 29">
            <a:extLst>
              <a:ext uri="{FF2B5EF4-FFF2-40B4-BE49-F238E27FC236}">
                <a16:creationId xmlns:a16="http://schemas.microsoft.com/office/drawing/2014/main" id="{8A46BC9C-A6CA-4DD0-A570-C46B29FC97DC}"/>
              </a:ext>
            </a:extLst>
          </p:cNvPr>
          <p:cNvCxnSpPr/>
          <p:nvPr/>
        </p:nvCxnSpPr>
        <p:spPr>
          <a:xfrm>
            <a:off x="6242050" y="5638482"/>
            <a:ext cx="533400" cy="0"/>
          </a:xfrm>
          <a:prstGeom prst="straightConnector1">
            <a:avLst/>
          </a:prstGeom>
          <a:solidFill>
            <a:schemeClr val="bg1"/>
          </a:solidFill>
          <a:ln w="47625" cap="flat" cmpd="sng" algn="ctr">
            <a:solidFill>
              <a:schemeClr val="bg1"/>
            </a:solidFill>
            <a:prstDash val="solid"/>
            <a:round/>
            <a:headEnd type="none" w="med" len="med"/>
            <a:tailEnd type="arrow" w="med" len="med"/>
          </a:ln>
        </p:spPr>
      </p:cxnSp>
      <p:sp>
        <p:nvSpPr>
          <p:cNvPr id="42" name="文本框 41">
            <a:extLst>
              <a:ext uri="{FF2B5EF4-FFF2-40B4-BE49-F238E27FC236}">
                <a16:creationId xmlns:a16="http://schemas.microsoft.com/office/drawing/2014/main" id="{70EFF478-C2E5-4BA8-B2BA-945BAAF3B11A}"/>
              </a:ext>
            </a:extLst>
          </p:cNvPr>
          <p:cNvSpPr txBox="1"/>
          <p:nvPr/>
        </p:nvSpPr>
        <p:spPr>
          <a:xfrm>
            <a:off x="5068253" y="5740468"/>
            <a:ext cx="827405" cy="461665"/>
          </a:xfrm>
          <a:prstGeom prst="rect">
            <a:avLst/>
          </a:prstGeom>
          <a:solidFill>
            <a:schemeClr val="bg1">
              <a:lumMod val="95000"/>
              <a:alpha val="55000"/>
            </a:schemeClr>
          </a:solidFill>
        </p:spPr>
        <p:txBody>
          <a:bodyPr wrap="square" rtlCol="0">
            <a:spAutoFit/>
          </a:bodyPr>
          <a:lstStyle/>
          <a:p>
            <a:pPr algn="l"/>
            <a:r>
              <a:rPr lang="zh-CN" altLang="en-US" sz="2400" b="1" dirty="0">
                <a:solidFill>
                  <a:schemeClr val="tx1"/>
                </a:solidFill>
                <a:latin typeface="微软雅黑" panose="020B0503020204020204" pitchFamily="34" charset="-122"/>
                <a:ea typeface="微软雅黑" panose="020B0503020204020204" pitchFamily="34" charset="-122"/>
                <a:sym typeface="+mn-ea"/>
              </a:rPr>
              <a:t>云南</a:t>
            </a:r>
          </a:p>
        </p:txBody>
      </p:sp>
      <p:sp>
        <p:nvSpPr>
          <p:cNvPr id="24" name="文本框 23">
            <a:extLst>
              <a:ext uri="{FF2B5EF4-FFF2-40B4-BE49-F238E27FC236}">
                <a16:creationId xmlns:a16="http://schemas.microsoft.com/office/drawing/2014/main" id="{AA6F3112-4C44-4816-BC9A-17E27D85461B}"/>
              </a:ext>
            </a:extLst>
          </p:cNvPr>
          <p:cNvSpPr txBox="1"/>
          <p:nvPr/>
        </p:nvSpPr>
        <p:spPr>
          <a:xfrm>
            <a:off x="939227" y="248468"/>
            <a:ext cx="10311640" cy="1195712"/>
          </a:xfrm>
          <a:prstGeom prst="rect">
            <a:avLst/>
          </a:prstGeom>
          <a:solidFill>
            <a:schemeClr val="bg1">
              <a:alpha val="80000"/>
            </a:schemeClr>
          </a:solidFill>
        </p:spPr>
        <p:txBody>
          <a:bodyPr wrap="square" rtlCol="0">
            <a:spAutoFit/>
          </a:bodyPr>
          <a:lstStyle/>
          <a:p>
            <a:pPr>
              <a:lnSpc>
                <a:spcPct val="120000"/>
              </a:lnSpc>
              <a:buFont typeface="Wingdings" panose="05000000000000000000" pitchFamily="2" charset="2"/>
            </a:pPr>
            <a:r>
              <a:rPr lang="zh-CN" altLang="en-US" sz="3200" b="1" dirty="0">
                <a:latin typeface="黑体" panose="02010609060101010101" pitchFamily="49" charset="-122"/>
                <a:ea typeface="黑体" panose="02010609060101010101" pitchFamily="49" charset="-122"/>
                <a:cs typeface="黑体" panose="02010609060101010101" pitchFamily="49" charset="-122"/>
              </a:rPr>
              <a:t>阅读P53内容，说说元朝为了有效治理治理边疆</a:t>
            </a:r>
            <a:r>
              <a:rPr lang="zh-CN" altLang="en-US" sz="3200" b="1" dirty="0">
                <a:latin typeface="黑体" panose="02010609060101010101" pitchFamily="49" charset="-122"/>
                <a:ea typeface="黑体" panose="02010609060101010101" pitchFamily="49" charset="-122"/>
                <a:cs typeface="黑体" panose="02010609060101010101" pitchFamily="49" charset="-122"/>
                <a:sym typeface="+mn-ea"/>
              </a:rPr>
              <a:t>这些地区采取了</a:t>
            </a:r>
            <a:r>
              <a:rPr lang="zh-CN" altLang="en-US" sz="3200" b="1"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什么方式</a:t>
            </a:r>
            <a:r>
              <a:rPr lang="zh-CN" altLang="en-US" sz="3200" b="1" dirty="0">
                <a:latin typeface="黑体" panose="02010609060101010101" pitchFamily="49" charset="-122"/>
                <a:ea typeface="黑体" panose="02010609060101010101" pitchFamily="49" charset="-122"/>
                <a:cs typeface="黑体" panose="02010609060101010101" pitchFamily="49" charset="-122"/>
                <a:sym typeface="+mn-ea"/>
              </a:rPr>
              <a:t>？有什么</a:t>
            </a:r>
            <a:r>
              <a:rPr lang="zh-CN" altLang="en-US" sz="3200" b="1"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历史意义</a:t>
            </a:r>
            <a:r>
              <a:rPr lang="zh-CN" altLang="en-US" sz="3200" b="1" dirty="0">
                <a:latin typeface="黑体" panose="02010609060101010101" pitchFamily="49" charset="-122"/>
                <a:ea typeface="黑体" panose="02010609060101010101" pitchFamily="49" charset="-122"/>
                <a:cs typeface="黑体" panose="02010609060101010101" pitchFamily="49" charset="-122"/>
                <a:sym typeface="+mn-ea"/>
              </a:rPr>
              <a:t>?</a:t>
            </a:r>
            <a:endParaRPr lang="zh-CN" altLang="en-US" sz="3200" b="1" dirty="0">
              <a:latin typeface="黑体" panose="02010609060101010101" pitchFamily="49" charset="-122"/>
              <a:ea typeface="黑体" panose="02010609060101010101" pitchFamily="49" charset="-122"/>
              <a:cs typeface="黑体" panose="02010609060101010101" pitchFamily="49" charset="-122"/>
            </a:endParaRPr>
          </a:p>
        </p:txBody>
      </p:sp>
      <p:sp>
        <p:nvSpPr>
          <p:cNvPr id="25" name="文本框 24"/>
          <p:cNvSpPr txBox="1"/>
          <p:nvPr/>
        </p:nvSpPr>
        <p:spPr>
          <a:xfrm>
            <a:off x="773723" y="2607592"/>
            <a:ext cx="2970904" cy="584775"/>
          </a:xfrm>
          <a:prstGeom prst="rect">
            <a:avLst/>
          </a:prstGeom>
          <a:solidFill>
            <a:schemeClr val="bg1"/>
          </a:solidFill>
          <a:ln w="28575" cmpd="thickThin">
            <a:solidFill>
              <a:schemeClr val="accent1">
                <a:shade val="50000"/>
              </a:schemeClr>
            </a:solidFill>
            <a:prstDash val="solid"/>
          </a:ln>
        </p:spPr>
        <p:txBody>
          <a:bodyPr wrap="square" rtlCol="0">
            <a:spAutoFit/>
          </a:bodyPr>
          <a:lstStyle/>
          <a:p>
            <a:endParaRPr lang="zh-CN" altLang="en-US" sz="3200" b="1" dirty="0">
              <a:solidFill>
                <a:schemeClr val="tx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5680075" y="2264757"/>
            <a:ext cx="2619863" cy="584775"/>
          </a:xfrm>
          <a:prstGeom prst="rect">
            <a:avLst/>
          </a:prstGeom>
          <a:solidFill>
            <a:schemeClr val="bg1"/>
          </a:solidFill>
          <a:ln w="28575" cmpd="thickThin">
            <a:solidFill>
              <a:schemeClr val="accent1">
                <a:shade val="50000"/>
              </a:schemeClr>
            </a:solidFill>
            <a:prstDash val="solid"/>
          </a:ln>
        </p:spPr>
        <p:txBody>
          <a:bodyPr wrap="square" rtlCol="0">
            <a:spAutoFit/>
          </a:bodyPr>
          <a:lstStyle/>
          <a:p>
            <a:endParaRPr lang="zh-CN" altLang="en-US" sz="3200" b="1" dirty="0">
              <a:solidFill>
                <a:schemeClr val="tx1"/>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82370" y="2185895"/>
            <a:ext cx="3743960" cy="1077218"/>
          </a:xfrm>
          <a:prstGeom prst="rect">
            <a:avLst/>
          </a:prstGeom>
          <a:solidFill>
            <a:schemeClr val="bg1"/>
          </a:solidFill>
          <a:ln w="28575" cmpd="thickThin">
            <a:solidFill>
              <a:schemeClr val="accent1">
                <a:shade val="50000"/>
              </a:schemeClr>
            </a:solidFill>
            <a:prstDash val="solid"/>
          </a:ln>
        </p:spPr>
        <p:txBody>
          <a:bodyPr wrap="square" rtlCol="0">
            <a:spAutoFit/>
          </a:bodyPr>
          <a:lstStyle/>
          <a:p>
            <a:r>
              <a:rPr lang="zh-CN" altLang="en-US" sz="3200" b="1" dirty="0">
                <a:solidFill>
                  <a:schemeClr val="tx1"/>
                </a:solidFill>
                <a:latin typeface="微软雅黑" panose="020B0503020204020204" pitchFamily="34" charset="-122"/>
                <a:ea typeface="微软雅黑" panose="020B0503020204020204" pitchFamily="34" charset="-122"/>
              </a:rPr>
              <a:t>宣慰使司都元帅府，</a:t>
            </a:r>
            <a:endParaRPr lang="en-US" altLang="zh-CN" sz="3200" b="1" dirty="0">
              <a:solidFill>
                <a:schemeClr val="tx1"/>
              </a:solidFill>
              <a:latin typeface="微软雅黑" panose="020B0503020204020204" pitchFamily="34" charset="-122"/>
              <a:ea typeface="微软雅黑" panose="020B0503020204020204" pitchFamily="34" charset="-122"/>
            </a:endParaRPr>
          </a:p>
          <a:p>
            <a:r>
              <a:rPr lang="zh-CN" altLang="en-US" sz="3200" b="1" dirty="0">
                <a:solidFill>
                  <a:schemeClr val="tx1"/>
                </a:solidFill>
                <a:latin typeface="微软雅黑" panose="020B0503020204020204" pitchFamily="34" charset="-122"/>
                <a:ea typeface="微软雅黑" panose="020B0503020204020204" pitchFamily="34" charset="-122"/>
              </a:rPr>
              <a:t>由</a:t>
            </a:r>
            <a:r>
              <a:rPr lang="zh-CN" altLang="en-US" sz="3200" b="1" dirty="0">
                <a:latin typeface="微软雅黑" panose="020B0503020204020204" pitchFamily="34" charset="-122"/>
                <a:ea typeface="微软雅黑" panose="020B0503020204020204" pitchFamily="34" charset="-122"/>
              </a:rPr>
              <a:t>宣政院</a:t>
            </a:r>
            <a:r>
              <a:rPr lang="zh-CN" altLang="en-US" sz="3200" b="1" dirty="0">
                <a:solidFill>
                  <a:schemeClr val="tx1"/>
                </a:solidFill>
                <a:latin typeface="微软雅黑" panose="020B0503020204020204" pitchFamily="34" charset="-122"/>
                <a:ea typeface="微软雅黑" panose="020B0503020204020204" pitchFamily="34" charset="-122"/>
              </a:rPr>
              <a:t>直接管辖</a:t>
            </a:r>
          </a:p>
        </p:txBody>
      </p:sp>
      <p:sp>
        <p:nvSpPr>
          <p:cNvPr id="37" name="文本框 36"/>
          <p:cNvSpPr txBox="1"/>
          <p:nvPr/>
        </p:nvSpPr>
        <p:spPr>
          <a:xfrm>
            <a:off x="5649215" y="2263210"/>
            <a:ext cx="2926080" cy="583565"/>
          </a:xfrm>
          <a:prstGeom prst="rect">
            <a:avLst/>
          </a:prstGeom>
          <a:solidFill>
            <a:schemeClr val="bg1"/>
          </a:solidFill>
          <a:ln w="28575" cmpd="thickThin">
            <a:solidFill>
              <a:schemeClr val="accent1">
                <a:shade val="50000"/>
              </a:schemeClr>
            </a:solidFill>
            <a:prstDash val="solid"/>
          </a:ln>
        </p:spPr>
        <p:txBody>
          <a:bodyPr wrap="square" rtlCol="0">
            <a:spAutoFit/>
          </a:bodyPr>
          <a:lstStyle/>
          <a:p>
            <a:r>
              <a:rPr lang="zh-CN" altLang="en-US" sz="3200" b="1" dirty="0">
                <a:solidFill>
                  <a:schemeClr val="tx1"/>
                </a:solidFill>
                <a:latin typeface="微软雅黑" panose="020B0503020204020204" pitchFamily="34" charset="-122"/>
                <a:ea typeface="微软雅黑" panose="020B0503020204020204" pitchFamily="34" charset="-122"/>
              </a:rPr>
              <a:t>北庭都元帅府</a:t>
            </a:r>
          </a:p>
        </p:txBody>
      </p:sp>
      <p:sp>
        <p:nvSpPr>
          <p:cNvPr id="32" name="文本框 31"/>
          <p:cNvSpPr txBox="1"/>
          <p:nvPr/>
        </p:nvSpPr>
        <p:spPr>
          <a:xfrm>
            <a:off x="8383332" y="6296148"/>
            <a:ext cx="2619863" cy="584775"/>
          </a:xfrm>
          <a:prstGeom prst="rect">
            <a:avLst/>
          </a:prstGeom>
          <a:solidFill>
            <a:schemeClr val="bg1"/>
          </a:solidFill>
          <a:ln w="28575" cmpd="thickThin">
            <a:solidFill>
              <a:schemeClr val="accent1">
                <a:shade val="50000"/>
              </a:schemeClr>
            </a:solidFill>
            <a:prstDash val="solid"/>
          </a:ln>
        </p:spPr>
        <p:txBody>
          <a:bodyPr wrap="square" rtlCol="0">
            <a:spAutoFit/>
          </a:bodyPr>
          <a:lstStyle/>
          <a:p>
            <a:endParaRPr lang="zh-CN" altLang="en-US" sz="3200" b="1" dirty="0">
              <a:solidFill>
                <a:schemeClr val="tx1"/>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8403497" y="6274983"/>
            <a:ext cx="2664460" cy="583565"/>
          </a:xfrm>
          <a:prstGeom prst="rect">
            <a:avLst/>
          </a:prstGeom>
          <a:solidFill>
            <a:schemeClr val="bg1"/>
          </a:solidFill>
          <a:ln w="28575" cmpd="thickThin">
            <a:solidFill>
              <a:schemeClr val="accent1">
                <a:shade val="50000"/>
              </a:schemeClr>
            </a:solidFill>
            <a:prstDash val="solid"/>
          </a:ln>
        </p:spPr>
        <p:txBody>
          <a:bodyPr wrap="square" rtlCol="0">
            <a:spAutoFit/>
          </a:bodyPr>
          <a:lstStyle/>
          <a:p>
            <a:r>
              <a:rPr lang="zh-CN" altLang="en-US" sz="3200" b="1" dirty="0">
                <a:solidFill>
                  <a:schemeClr val="tx1"/>
                </a:solidFill>
                <a:latin typeface="微软雅黑" panose="020B0503020204020204" pitchFamily="34" charset="-122"/>
                <a:ea typeface="微软雅黑" panose="020B0503020204020204" pitchFamily="34" charset="-122"/>
                <a:cs typeface="方正粗黑宋简体" panose="02000000000000000000" charset="-122"/>
              </a:rPr>
              <a:t> 澎湖巡检司</a:t>
            </a:r>
          </a:p>
        </p:txBody>
      </p:sp>
      <p:sp>
        <p:nvSpPr>
          <p:cNvPr id="35" name="文本框 34"/>
          <p:cNvSpPr txBox="1"/>
          <p:nvPr/>
        </p:nvSpPr>
        <p:spPr>
          <a:xfrm>
            <a:off x="6771205" y="5346094"/>
            <a:ext cx="1323780" cy="584775"/>
          </a:xfrm>
          <a:prstGeom prst="rect">
            <a:avLst/>
          </a:prstGeom>
          <a:solidFill>
            <a:schemeClr val="bg1"/>
          </a:solidFill>
          <a:ln w="28575" cmpd="thickThin">
            <a:solidFill>
              <a:schemeClr val="accent1">
                <a:shade val="50000"/>
              </a:schemeClr>
            </a:solidFill>
            <a:prstDash val="solid"/>
          </a:ln>
        </p:spPr>
        <p:txBody>
          <a:bodyPr wrap="square" rtlCol="0">
            <a:spAutoFit/>
          </a:bodyPr>
          <a:lstStyle/>
          <a:p>
            <a:endParaRPr lang="zh-CN" altLang="en-US" sz="3200" b="1" dirty="0">
              <a:solidFill>
                <a:schemeClr val="tx1"/>
              </a:solidFill>
              <a:latin typeface="微软雅黑" panose="020B0503020204020204" pitchFamily="34" charset="-122"/>
              <a:ea typeface="微软雅黑" panose="020B0503020204020204" pitchFamily="34" charset="-122"/>
            </a:endParaRPr>
          </a:p>
        </p:txBody>
      </p:sp>
      <p:sp>
        <p:nvSpPr>
          <p:cNvPr id="29" name="文本框 28">
            <a:extLst>
              <a:ext uri="{FF2B5EF4-FFF2-40B4-BE49-F238E27FC236}">
                <a16:creationId xmlns:a16="http://schemas.microsoft.com/office/drawing/2014/main" id="{BB5BE438-7975-423A-9016-7B6C6A37CD9A}"/>
              </a:ext>
            </a:extLst>
          </p:cNvPr>
          <p:cNvSpPr txBox="1"/>
          <p:nvPr/>
        </p:nvSpPr>
        <p:spPr>
          <a:xfrm>
            <a:off x="6754813" y="5346094"/>
            <a:ext cx="1668780" cy="584775"/>
          </a:xfrm>
          <a:prstGeom prst="rect">
            <a:avLst/>
          </a:prstGeom>
          <a:solidFill>
            <a:schemeClr val="bg1"/>
          </a:solidFill>
          <a:ln w="28575" cmpd="thickThin">
            <a:solidFill>
              <a:schemeClr val="accent1">
                <a:shade val="50000"/>
              </a:schemeClr>
            </a:solidFill>
            <a:prstDash val="solid"/>
          </a:ln>
        </p:spPr>
        <p:txBody>
          <a:bodyPr wrap="square" rtlCol="0">
            <a:spAutoFit/>
          </a:bodyPr>
          <a:lstStyle/>
          <a:p>
            <a:r>
              <a:rPr lang="zh-CN" altLang="en-US" sz="3200" b="1" dirty="0">
                <a:solidFill>
                  <a:schemeClr val="tx1"/>
                </a:solidFill>
                <a:latin typeface="微软雅黑" panose="020B0503020204020204" pitchFamily="34" charset="-122"/>
                <a:ea typeface="微软雅黑" panose="020B0503020204020204" pitchFamily="34" charset="-122"/>
              </a:rPr>
              <a:t>土司制</a:t>
            </a:r>
          </a:p>
        </p:txBody>
      </p:sp>
    </p:spTree>
  </p:cSld>
  <p:clrMapOvr>
    <a:masterClrMapping/>
  </p:clrMapOvr>
  <mc:AlternateContent xmlns:mc="http://schemas.openxmlformats.org/markup-compatibility/2006" xmlns:p14="http://schemas.microsoft.com/office/powerpoint/2010/main">
    <mc:Choice Requires="p14">
      <p:transition spd="slow" p14:dur="1500">
        <p:push dir="u"/>
      </p:transition>
    </mc:Choice>
    <mc:Fallback xmlns="">
      <p:transition spd="slow">
        <p:push dir="u"/>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0FCECFB2-300F-4CBE-8725-75CAAC066E4D}"/>
              </a:ext>
            </a:extLst>
          </p:cNvPr>
          <p:cNvSpPr>
            <a:spLocks noGrp="1"/>
          </p:cNvSpPr>
          <p:nvPr>
            <p:ph type="sldNum" sz="quarter" idx="12"/>
          </p:nvPr>
        </p:nvSpPr>
        <p:spPr/>
        <p:txBody>
          <a:bodyPr/>
          <a:lstStyle/>
          <a:p>
            <a:fld id="{565CE74E-AB26-4998-AD42-012C4C1AD076}" type="slidenum">
              <a:rPr lang="zh-CN" altLang="en-US" smtClean="0"/>
              <a:t>29</a:t>
            </a:fld>
            <a:endParaRPr lang="zh-CN" altLang="en-US"/>
          </a:p>
        </p:txBody>
      </p:sp>
      <p:graphicFrame>
        <p:nvGraphicFramePr>
          <p:cNvPr id="5" name="表格 4">
            <a:extLst>
              <a:ext uri="{FF2B5EF4-FFF2-40B4-BE49-F238E27FC236}">
                <a16:creationId xmlns:a16="http://schemas.microsoft.com/office/drawing/2014/main" id="{910CEEF3-D725-40EE-AAEB-4CFB8CD80914}"/>
              </a:ext>
            </a:extLst>
          </p:cNvPr>
          <p:cNvGraphicFramePr>
            <a:graphicFrameLocks noGrp="1"/>
          </p:cNvGraphicFramePr>
          <p:nvPr>
            <p:extLst>
              <p:ext uri="{D42A27DB-BD31-4B8C-83A1-F6EECF244321}">
                <p14:modId xmlns:p14="http://schemas.microsoft.com/office/powerpoint/2010/main" val="233808474"/>
              </p:ext>
            </p:extLst>
          </p:nvPr>
        </p:nvGraphicFramePr>
        <p:xfrm>
          <a:off x="378136" y="879754"/>
          <a:ext cx="11558427" cy="4510079"/>
        </p:xfrm>
        <a:graphic>
          <a:graphicData uri="http://schemas.openxmlformats.org/drawingml/2006/table">
            <a:tbl>
              <a:tblPr firstRow="1" bandRow="1">
                <a:tableStyleId>{5C22544A-7EE6-4342-B048-85BDC9FD1C3A}</a:tableStyleId>
              </a:tblPr>
              <a:tblGrid>
                <a:gridCol w="3314975">
                  <a:extLst>
                    <a:ext uri="{9D8B030D-6E8A-4147-A177-3AD203B41FA5}">
                      <a16:colId xmlns:a16="http://schemas.microsoft.com/office/drawing/2014/main" val="2038236635"/>
                    </a:ext>
                  </a:extLst>
                </a:gridCol>
                <a:gridCol w="4271629">
                  <a:extLst>
                    <a:ext uri="{9D8B030D-6E8A-4147-A177-3AD203B41FA5}">
                      <a16:colId xmlns:a16="http://schemas.microsoft.com/office/drawing/2014/main" val="1237600150"/>
                    </a:ext>
                  </a:extLst>
                </a:gridCol>
                <a:gridCol w="3971823">
                  <a:extLst>
                    <a:ext uri="{9D8B030D-6E8A-4147-A177-3AD203B41FA5}">
                      <a16:colId xmlns:a16="http://schemas.microsoft.com/office/drawing/2014/main" val="3296932596"/>
                    </a:ext>
                  </a:extLst>
                </a:gridCol>
              </a:tblGrid>
              <a:tr h="769265">
                <a:tc gridSpan="3">
                  <a:txBody>
                    <a:bodyPr/>
                    <a:lstStyle/>
                    <a:p>
                      <a:pPr algn="ctr"/>
                      <a:r>
                        <a:rPr lang="zh-CN" altLang="en-US" sz="3200" dirty="0"/>
                        <a:t>比较</a:t>
                      </a:r>
                      <a:r>
                        <a:rPr lang="en-US" altLang="zh-CN" sz="3200" dirty="0"/>
                        <a:t>3</a:t>
                      </a:r>
                      <a:r>
                        <a:rPr lang="zh-CN" altLang="en-US" sz="3200" dirty="0"/>
                        <a:t>：两种国家治理模式</a:t>
                      </a:r>
                    </a:p>
                  </a:txBody>
                  <a:tcPr/>
                </a:tc>
                <a:tc hMerge="1">
                  <a:txBody>
                    <a:bodyPr/>
                    <a:lstStyle/>
                    <a:p>
                      <a:endParaRPr lang="zh-CN" altLang="en-US" dirty="0"/>
                    </a:p>
                  </a:txBody>
                  <a:tcPr/>
                </a:tc>
                <a:tc hMerge="1">
                  <a:txBody>
                    <a:bodyPr/>
                    <a:lstStyle/>
                    <a:p>
                      <a:endParaRPr lang="zh-CN" altLang="en-US" dirty="0"/>
                    </a:p>
                  </a:txBody>
                  <a:tcPr/>
                </a:tc>
                <a:extLst>
                  <a:ext uri="{0D108BD9-81ED-4DB2-BD59-A6C34878D82A}">
                    <a16:rowId xmlns:a16="http://schemas.microsoft.com/office/drawing/2014/main" val="1687472535"/>
                  </a:ext>
                </a:extLst>
              </a:tr>
              <a:tr h="769265">
                <a:tc>
                  <a:txBody>
                    <a:bodyPr/>
                    <a:lstStyle/>
                    <a:p>
                      <a:pPr algn="ctr"/>
                      <a:endParaRPr lang="zh-CN" altLang="en-US" sz="3200" dirty="0"/>
                    </a:p>
                  </a:txBody>
                  <a:tcPr/>
                </a:tc>
                <a:tc>
                  <a:txBody>
                    <a:bodyPr/>
                    <a:lstStyle/>
                    <a:p>
                      <a:pPr marL="0" marR="0" lvl="0" indent="0" algn="l" defTabSz="1219200" rtl="0" eaLnBrk="1" fontAlgn="auto" latinLnBrk="0" hangingPunct="1">
                        <a:lnSpc>
                          <a:spcPct val="100000"/>
                        </a:lnSpc>
                        <a:spcBef>
                          <a:spcPts val="0"/>
                        </a:spcBef>
                        <a:spcAft>
                          <a:spcPts val="0"/>
                        </a:spcAft>
                        <a:buClrTx/>
                        <a:buSzTx/>
                        <a:buFontTx/>
                        <a:buNone/>
                        <a:tabLst/>
                        <a:defRPr/>
                      </a:pPr>
                      <a:r>
                        <a:rPr lang="zh-CN" altLang="en-US" sz="3200" dirty="0"/>
                        <a:t>治理汉文明覆盖的东部</a:t>
                      </a:r>
                    </a:p>
                  </a:txBody>
                  <a:tcPr/>
                </a:tc>
                <a:tc>
                  <a:txBody>
                    <a:bodyPr/>
                    <a:lstStyle/>
                    <a:p>
                      <a:pPr algn="ctr"/>
                      <a:r>
                        <a:rPr lang="zh-CN" altLang="en-US" sz="3200" dirty="0"/>
                        <a:t>对边疆地区的治理</a:t>
                      </a:r>
                    </a:p>
                  </a:txBody>
                  <a:tcPr/>
                </a:tc>
                <a:extLst>
                  <a:ext uri="{0D108BD9-81ED-4DB2-BD59-A6C34878D82A}">
                    <a16:rowId xmlns:a16="http://schemas.microsoft.com/office/drawing/2014/main" val="1204774545"/>
                  </a:ext>
                </a:extLst>
              </a:tr>
              <a:tr h="1196249">
                <a:tc>
                  <a:txBody>
                    <a:bodyPr/>
                    <a:lstStyle/>
                    <a:p>
                      <a:pPr marL="0" marR="0" lvl="0" indent="0" algn="l" defTabSz="1219200" rtl="0" eaLnBrk="1" fontAlgn="auto" latinLnBrk="0" hangingPunct="1">
                        <a:lnSpc>
                          <a:spcPct val="100000"/>
                        </a:lnSpc>
                        <a:spcBef>
                          <a:spcPts val="0"/>
                        </a:spcBef>
                        <a:spcAft>
                          <a:spcPts val="0"/>
                        </a:spcAft>
                        <a:buClrTx/>
                        <a:buSzTx/>
                        <a:buFontTx/>
                        <a:buNone/>
                        <a:tabLst/>
                        <a:defRPr/>
                      </a:pPr>
                      <a:r>
                        <a:rPr lang="zh-CN" altLang="en-US" sz="3200" dirty="0"/>
                        <a:t>汉唐模式</a:t>
                      </a:r>
                    </a:p>
                    <a:p>
                      <a:pPr algn="l"/>
                      <a:endParaRPr lang="zh-CN" altLang="en-US" sz="3200" dirty="0"/>
                    </a:p>
                  </a:txBody>
                  <a:tcPr/>
                </a:tc>
                <a:tc>
                  <a:txBody>
                    <a:bodyPr/>
                    <a:lstStyle/>
                    <a:p>
                      <a:pPr algn="ctr"/>
                      <a:r>
                        <a:rPr lang="zh-CN" altLang="en-US" sz="3200" dirty="0"/>
                        <a:t>书同文、车同轨、</a:t>
                      </a:r>
                      <a:endParaRPr lang="en-US" altLang="zh-CN" sz="3200" dirty="0"/>
                    </a:p>
                    <a:p>
                      <a:pPr algn="ctr"/>
                      <a:r>
                        <a:rPr lang="zh-CN" altLang="en-US" sz="3200" dirty="0"/>
                        <a:t>行同伦</a:t>
                      </a:r>
                      <a:endParaRPr lang="en-US" altLang="zh-CN" sz="3200" dirty="0"/>
                    </a:p>
                  </a:txBody>
                  <a:tcPr/>
                </a:tc>
                <a:tc>
                  <a:txBody>
                    <a:bodyPr/>
                    <a:lstStyle/>
                    <a:p>
                      <a:pPr algn="ctr"/>
                      <a:r>
                        <a:rPr lang="zh-CN" altLang="en-US" sz="3200" dirty="0"/>
                        <a:t>羁縻统治：</a:t>
                      </a:r>
                      <a:endParaRPr lang="en-US" altLang="zh-CN" sz="3200" dirty="0"/>
                    </a:p>
                    <a:p>
                      <a:pPr algn="ctr"/>
                      <a:r>
                        <a:rPr lang="zh-CN" altLang="en-US" sz="3200" dirty="0"/>
                        <a:t>册封、和亲等</a:t>
                      </a:r>
                      <a:endParaRPr lang="en-US" altLang="zh-CN" sz="3200" dirty="0"/>
                    </a:p>
                    <a:p>
                      <a:pPr marL="0" marR="0" lvl="0" indent="0" algn="ctr" defTabSz="1219200" rtl="0" eaLnBrk="1" fontAlgn="auto" latinLnBrk="0" hangingPunct="1">
                        <a:lnSpc>
                          <a:spcPct val="100000"/>
                        </a:lnSpc>
                        <a:spcBef>
                          <a:spcPts val="0"/>
                        </a:spcBef>
                        <a:spcAft>
                          <a:spcPts val="0"/>
                        </a:spcAft>
                        <a:buClrTx/>
                        <a:buSzTx/>
                        <a:buFontTx/>
                        <a:buNone/>
                        <a:tabLst/>
                        <a:defRPr/>
                      </a:pPr>
                      <a:r>
                        <a:rPr lang="zh-CN" altLang="en-US" sz="3200" dirty="0"/>
                        <a:t>松散的间接统治</a:t>
                      </a:r>
                      <a:endParaRPr lang="en-US" altLang="zh-CN" sz="3200" dirty="0"/>
                    </a:p>
                  </a:txBody>
                  <a:tcPr/>
                </a:tc>
                <a:extLst>
                  <a:ext uri="{0D108BD9-81ED-4DB2-BD59-A6C34878D82A}">
                    <a16:rowId xmlns:a16="http://schemas.microsoft.com/office/drawing/2014/main" val="1485905812"/>
                  </a:ext>
                </a:extLst>
              </a:tr>
              <a:tr h="1417069">
                <a:tc>
                  <a:txBody>
                    <a:bodyPr/>
                    <a:lstStyle/>
                    <a:p>
                      <a:pPr algn="l"/>
                      <a:r>
                        <a:rPr lang="zh-CN" altLang="en-US" sz="3200" dirty="0"/>
                        <a:t>元朝的国家治理</a:t>
                      </a:r>
                    </a:p>
                  </a:txBody>
                  <a:tcPr/>
                </a:tc>
                <a:tc>
                  <a:txBody>
                    <a:bodyPr/>
                    <a:lstStyle/>
                    <a:p>
                      <a:pPr algn="ctr"/>
                      <a:r>
                        <a:rPr lang="zh-CN" altLang="en-US" sz="3200" dirty="0"/>
                        <a:t>借鉴汉唐式统治模式</a:t>
                      </a:r>
                    </a:p>
                  </a:txBody>
                  <a:tcPr/>
                </a:tc>
                <a:tc>
                  <a:txBody>
                    <a:bodyPr/>
                    <a:lstStyle/>
                    <a:p>
                      <a:pPr algn="ctr"/>
                      <a:endParaRPr lang="zh-CN" altLang="en-US" sz="3200" dirty="0"/>
                    </a:p>
                  </a:txBody>
                  <a:tcPr/>
                </a:tc>
                <a:extLst>
                  <a:ext uri="{0D108BD9-81ED-4DB2-BD59-A6C34878D82A}">
                    <a16:rowId xmlns:a16="http://schemas.microsoft.com/office/drawing/2014/main" val="4099766891"/>
                  </a:ext>
                </a:extLst>
              </a:tr>
            </a:tbl>
          </a:graphicData>
        </a:graphic>
      </p:graphicFrame>
      <p:sp>
        <p:nvSpPr>
          <p:cNvPr id="2" name="矩形 1">
            <a:extLst>
              <a:ext uri="{FF2B5EF4-FFF2-40B4-BE49-F238E27FC236}">
                <a16:creationId xmlns:a16="http://schemas.microsoft.com/office/drawing/2014/main" id="{DEE3588A-A754-480A-BE59-57934C02CF24}"/>
              </a:ext>
            </a:extLst>
          </p:cNvPr>
          <p:cNvSpPr/>
          <p:nvPr/>
        </p:nvSpPr>
        <p:spPr>
          <a:xfrm>
            <a:off x="8957785" y="3957798"/>
            <a:ext cx="1620957" cy="523220"/>
          </a:xfrm>
          <a:prstGeom prst="rect">
            <a:avLst/>
          </a:prstGeom>
        </p:spPr>
        <p:txBody>
          <a:bodyPr wrap="none">
            <a:spAutoFit/>
          </a:bodyPr>
          <a:lstStyle/>
          <a:p>
            <a:pPr algn="ctr"/>
            <a:r>
              <a:rPr lang="zh-CN" altLang="en-US" sz="2800" dirty="0"/>
              <a:t>因地制宜</a:t>
            </a:r>
            <a:endParaRPr lang="en-US" altLang="zh-CN" sz="2800" dirty="0"/>
          </a:p>
        </p:txBody>
      </p:sp>
      <p:sp>
        <p:nvSpPr>
          <p:cNvPr id="3" name="矩形 2">
            <a:extLst>
              <a:ext uri="{FF2B5EF4-FFF2-40B4-BE49-F238E27FC236}">
                <a16:creationId xmlns:a16="http://schemas.microsoft.com/office/drawing/2014/main" id="{0A6652F9-2D91-4C24-A52B-4DAE778AF0DD}"/>
              </a:ext>
            </a:extLst>
          </p:cNvPr>
          <p:cNvSpPr/>
          <p:nvPr/>
        </p:nvSpPr>
        <p:spPr>
          <a:xfrm>
            <a:off x="8818656" y="4435726"/>
            <a:ext cx="2339102" cy="954107"/>
          </a:xfrm>
          <a:prstGeom prst="rect">
            <a:avLst/>
          </a:prstGeom>
        </p:spPr>
        <p:txBody>
          <a:bodyPr wrap="none">
            <a:spAutoFit/>
          </a:bodyPr>
          <a:lstStyle/>
          <a:p>
            <a:pPr algn="ctr"/>
            <a:r>
              <a:rPr lang="zh-CN" altLang="en-US" sz="2800" dirty="0"/>
              <a:t>中央直接管辖</a:t>
            </a:r>
            <a:endParaRPr lang="en-US" altLang="zh-CN" sz="2800" dirty="0"/>
          </a:p>
          <a:p>
            <a:pPr algn="ctr"/>
            <a:r>
              <a:rPr lang="zh-CN" altLang="en-US" sz="2800" dirty="0"/>
              <a:t>加强中央集权</a:t>
            </a:r>
          </a:p>
        </p:txBody>
      </p:sp>
      <p:sp>
        <p:nvSpPr>
          <p:cNvPr id="6" name="文本框 5">
            <a:extLst>
              <a:ext uri="{FF2B5EF4-FFF2-40B4-BE49-F238E27FC236}">
                <a16:creationId xmlns:a16="http://schemas.microsoft.com/office/drawing/2014/main" id="{0F53DEEA-1772-437A-BC52-D42CD171CC0D}"/>
              </a:ext>
            </a:extLst>
          </p:cNvPr>
          <p:cNvSpPr txBox="1"/>
          <p:nvPr/>
        </p:nvSpPr>
        <p:spPr>
          <a:xfrm>
            <a:off x="2266999" y="5389833"/>
            <a:ext cx="7656411" cy="700769"/>
          </a:xfrm>
          <a:prstGeom prst="rect">
            <a:avLst/>
          </a:prstGeom>
          <a:noFill/>
        </p:spPr>
        <p:txBody>
          <a:bodyPr wrap="square" rtlCol="0">
            <a:spAutoFit/>
          </a:bodyPr>
          <a:lstStyle/>
          <a:p>
            <a:pPr algn="ctr">
              <a:lnSpc>
                <a:spcPct val="120000"/>
              </a:lnSpc>
            </a:pPr>
            <a:r>
              <a:rPr lang="zh-CN" altLang="en-US" sz="3600" b="1" dirty="0">
                <a:solidFill>
                  <a:schemeClr val="accent6"/>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国家治理模式的延续性和创新性</a:t>
            </a:r>
          </a:p>
        </p:txBody>
      </p:sp>
    </p:spTree>
    <p:extLst>
      <p:ext uri="{BB962C8B-B14F-4D97-AF65-F5344CB8AC3E}">
        <p14:creationId xmlns:p14="http://schemas.microsoft.com/office/powerpoint/2010/main" val="28035592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crush"/>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Freeform 37"/>
          <p:cNvSpPr>
            <a:spLocks noEditPoints="1"/>
          </p:cNvSpPr>
          <p:nvPr>
            <p:custDataLst>
              <p:tags r:id="rId2"/>
            </p:custDataLst>
          </p:nvPr>
        </p:nvSpPr>
        <p:spPr>
          <a:xfrm>
            <a:off x="3985106" y="1817104"/>
            <a:ext cx="1958720" cy="2107925"/>
          </a:xfrm>
          <a:custGeom>
            <a:avLst/>
            <a:gdLst/>
            <a:ahLst/>
            <a:cxnLst>
              <a:cxn ang="0">
                <a:pos x="362902500" y="2147483646"/>
              </a:cxn>
              <a:cxn ang="0">
                <a:pos x="1343244075" y="2147483646"/>
              </a:cxn>
              <a:cxn ang="0">
                <a:pos x="385584700" y="2147483646"/>
              </a:cxn>
              <a:cxn ang="0">
                <a:pos x="1353324700" y="2147483646"/>
              </a:cxn>
              <a:cxn ang="0">
                <a:pos x="415826575" y="2147483646"/>
              </a:cxn>
              <a:cxn ang="0">
                <a:pos x="1373485950" y="2147483646"/>
              </a:cxn>
              <a:cxn ang="0">
                <a:pos x="458668438" y="2147483646"/>
              </a:cxn>
              <a:cxn ang="0">
                <a:pos x="1396166563" y="2147483646"/>
              </a:cxn>
              <a:cxn ang="0">
                <a:pos x="521673138" y="2147483646"/>
              </a:cxn>
              <a:cxn ang="0">
                <a:pos x="1428929388" y="2147483646"/>
              </a:cxn>
              <a:cxn ang="0">
                <a:pos x="587197200" y="2147483646"/>
              </a:cxn>
              <a:cxn ang="0">
                <a:pos x="1474292200" y="2147483646"/>
              </a:cxn>
              <a:cxn ang="0">
                <a:pos x="20161250" y="1890117188"/>
              </a:cxn>
              <a:cxn ang="0">
                <a:pos x="1527214688" y="2147483646"/>
              </a:cxn>
              <a:cxn ang="0">
                <a:pos x="761087188" y="2001004063"/>
              </a:cxn>
              <a:cxn ang="0">
                <a:pos x="1580138763" y="2147483646"/>
              </a:cxn>
              <a:cxn ang="0">
                <a:pos x="856853125" y="1854835000"/>
              </a:cxn>
              <a:cxn ang="0">
                <a:pos x="1645662825" y="2147483646"/>
              </a:cxn>
              <a:cxn ang="0">
                <a:pos x="987901250" y="1683464375"/>
              </a:cxn>
              <a:cxn ang="0">
                <a:pos x="1713706250" y="2147483646"/>
              </a:cxn>
              <a:cxn ang="0">
                <a:pos x="1093747813" y="1562496875"/>
              </a:cxn>
              <a:cxn ang="0">
                <a:pos x="1791831888" y="2147483646"/>
              </a:cxn>
              <a:cxn ang="0">
                <a:pos x="1247478138" y="1408768138"/>
              </a:cxn>
              <a:cxn ang="0">
                <a:pos x="1877517200" y="2147483646"/>
              </a:cxn>
              <a:cxn ang="0">
                <a:pos x="1373485950" y="1302921575"/>
              </a:cxn>
              <a:cxn ang="0">
                <a:pos x="1963202513" y="2091729688"/>
              </a:cxn>
              <a:cxn ang="0">
                <a:pos x="1507053438" y="1202115325"/>
              </a:cxn>
              <a:cxn ang="0">
                <a:pos x="2061487813" y="2018645950"/>
              </a:cxn>
              <a:cxn ang="0">
                <a:pos x="1691025638" y="1081147825"/>
              </a:cxn>
              <a:cxn ang="0">
                <a:pos x="2147483646" y="1948081575"/>
              </a:cxn>
              <a:cxn ang="0">
                <a:pos x="1502013125" y="398184688"/>
              </a:cxn>
              <a:cxn ang="0">
                <a:pos x="2147483646" y="1890117188"/>
              </a:cxn>
              <a:cxn ang="0">
                <a:pos x="2021165313" y="909777200"/>
              </a:cxn>
              <a:cxn ang="0">
                <a:pos x="2147483646" y="1832154388"/>
              </a:cxn>
              <a:cxn ang="0">
                <a:pos x="2147483646" y="846772500"/>
              </a:cxn>
              <a:cxn ang="0">
                <a:pos x="2147483646" y="1789310938"/>
              </a:cxn>
              <a:cxn ang="0">
                <a:pos x="2147483646" y="798890325"/>
              </a:cxn>
              <a:cxn ang="0">
                <a:pos x="2147483646" y="1748988438"/>
              </a:cxn>
              <a:cxn ang="0">
                <a:pos x="2147483646" y="745966250"/>
              </a:cxn>
              <a:cxn ang="0">
                <a:pos x="2147483646" y="1716227200"/>
              </a:cxn>
              <a:cxn ang="0">
                <a:pos x="2147483646" y="715724375"/>
              </a:cxn>
              <a:cxn ang="0">
                <a:pos x="2147483646" y="1691025638"/>
              </a:cxn>
              <a:cxn ang="0">
                <a:pos x="2147483646" y="698084075"/>
              </a:cxn>
              <a:cxn ang="0">
                <a:pos x="2147483646" y="1678424063"/>
              </a:cxn>
              <a:cxn ang="0">
                <a:pos x="2147483646" y="0"/>
              </a:cxn>
              <a:cxn ang="0">
                <a:pos x="2147483646" y="1673383750"/>
              </a:cxn>
            </a:cxnLst>
            <a:rect l="0" t="0" r="0" b="0"/>
            <a:pathLst>
              <a:path w="1234" h="1328">
                <a:moveTo>
                  <a:pt x="533" y="1328"/>
                </a:moveTo>
                <a:lnTo>
                  <a:pt x="144" y="1307"/>
                </a:lnTo>
                <a:lnTo>
                  <a:pt x="144" y="1287"/>
                </a:lnTo>
                <a:lnTo>
                  <a:pt x="533" y="1308"/>
                </a:lnTo>
                <a:lnTo>
                  <a:pt x="533" y="1328"/>
                </a:lnTo>
                <a:close/>
                <a:moveTo>
                  <a:pt x="537" y="1280"/>
                </a:moveTo>
                <a:lnTo>
                  <a:pt x="151" y="1221"/>
                </a:lnTo>
                <a:lnTo>
                  <a:pt x="153" y="1204"/>
                </a:lnTo>
                <a:lnTo>
                  <a:pt x="539" y="1261"/>
                </a:lnTo>
                <a:lnTo>
                  <a:pt x="537" y="1280"/>
                </a:lnTo>
                <a:close/>
                <a:moveTo>
                  <a:pt x="545" y="1232"/>
                </a:moveTo>
                <a:lnTo>
                  <a:pt x="161" y="1154"/>
                </a:lnTo>
                <a:lnTo>
                  <a:pt x="165" y="1137"/>
                </a:lnTo>
                <a:lnTo>
                  <a:pt x="548" y="1215"/>
                </a:lnTo>
                <a:lnTo>
                  <a:pt x="545" y="1232"/>
                </a:lnTo>
                <a:close/>
                <a:moveTo>
                  <a:pt x="554" y="1186"/>
                </a:moveTo>
                <a:lnTo>
                  <a:pt x="176" y="1087"/>
                </a:lnTo>
                <a:lnTo>
                  <a:pt x="182" y="1070"/>
                </a:lnTo>
                <a:lnTo>
                  <a:pt x="560" y="1169"/>
                </a:lnTo>
                <a:lnTo>
                  <a:pt x="554" y="1186"/>
                </a:lnTo>
                <a:close/>
                <a:moveTo>
                  <a:pt x="567" y="1141"/>
                </a:moveTo>
                <a:lnTo>
                  <a:pt x="201" y="1007"/>
                </a:lnTo>
                <a:lnTo>
                  <a:pt x="207" y="990"/>
                </a:lnTo>
                <a:lnTo>
                  <a:pt x="575" y="1123"/>
                </a:lnTo>
                <a:lnTo>
                  <a:pt x="567" y="1141"/>
                </a:lnTo>
                <a:close/>
                <a:moveTo>
                  <a:pt x="585" y="1097"/>
                </a:moveTo>
                <a:lnTo>
                  <a:pt x="226" y="942"/>
                </a:lnTo>
                <a:lnTo>
                  <a:pt x="233" y="925"/>
                </a:lnTo>
                <a:lnTo>
                  <a:pt x="592" y="1080"/>
                </a:lnTo>
                <a:lnTo>
                  <a:pt x="585" y="1097"/>
                </a:lnTo>
                <a:close/>
                <a:moveTo>
                  <a:pt x="606" y="1053"/>
                </a:moveTo>
                <a:lnTo>
                  <a:pt x="0" y="767"/>
                </a:lnTo>
                <a:lnTo>
                  <a:pt x="8" y="750"/>
                </a:lnTo>
                <a:lnTo>
                  <a:pt x="613" y="1038"/>
                </a:lnTo>
                <a:lnTo>
                  <a:pt x="606" y="1053"/>
                </a:lnTo>
                <a:close/>
                <a:moveTo>
                  <a:pt x="627" y="1011"/>
                </a:moveTo>
                <a:lnTo>
                  <a:pt x="293" y="809"/>
                </a:lnTo>
                <a:lnTo>
                  <a:pt x="302" y="794"/>
                </a:lnTo>
                <a:lnTo>
                  <a:pt x="636" y="996"/>
                </a:lnTo>
                <a:lnTo>
                  <a:pt x="627" y="1011"/>
                </a:lnTo>
                <a:close/>
                <a:moveTo>
                  <a:pt x="653" y="971"/>
                </a:moveTo>
                <a:lnTo>
                  <a:pt x="329" y="752"/>
                </a:lnTo>
                <a:lnTo>
                  <a:pt x="340" y="736"/>
                </a:lnTo>
                <a:lnTo>
                  <a:pt x="663" y="956"/>
                </a:lnTo>
                <a:lnTo>
                  <a:pt x="653" y="971"/>
                </a:lnTo>
                <a:close/>
                <a:moveTo>
                  <a:pt x="680" y="933"/>
                </a:moveTo>
                <a:lnTo>
                  <a:pt x="380" y="683"/>
                </a:lnTo>
                <a:lnTo>
                  <a:pt x="392" y="668"/>
                </a:lnTo>
                <a:lnTo>
                  <a:pt x="692" y="917"/>
                </a:lnTo>
                <a:lnTo>
                  <a:pt x="680" y="933"/>
                </a:lnTo>
                <a:close/>
                <a:moveTo>
                  <a:pt x="711" y="897"/>
                </a:moveTo>
                <a:lnTo>
                  <a:pt x="422" y="633"/>
                </a:lnTo>
                <a:lnTo>
                  <a:pt x="434" y="620"/>
                </a:lnTo>
                <a:lnTo>
                  <a:pt x="724" y="883"/>
                </a:lnTo>
                <a:lnTo>
                  <a:pt x="711" y="897"/>
                </a:lnTo>
                <a:close/>
                <a:moveTo>
                  <a:pt x="745" y="862"/>
                </a:moveTo>
                <a:lnTo>
                  <a:pt x="482" y="572"/>
                </a:lnTo>
                <a:lnTo>
                  <a:pt x="495" y="559"/>
                </a:lnTo>
                <a:lnTo>
                  <a:pt x="756" y="849"/>
                </a:lnTo>
                <a:lnTo>
                  <a:pt x="745" y="862"/>
                </a:lnTo>
                <a:close/>
                <a:moveTo>
                  <a:pt x="779" y="830"/>
                </a:moveTo>
                <a:lnTo>
                  <a:pt x="531" y="528"/>
                </a:lnTo>
                <a:lnTo>
                  <a:pt x="545" y="517"/>
                </a:lnTo>
                <a:lnTo>
                  <a:pt x="793" y="818"/>
                </a:lnTo>
                <a:lnTo>
                  <a:pt x="779" y="830"/>
                </a:lnTo>
                <a:close/>
                <a:moveTo>
                  <a:pt x="818" y="801"/>
                </a:moveTo>
                <a:lnTo>
                  <a:pt x="585" y="486"/>
                </a:lnTo>
                <a:lnTo>
                  <a:pt x="598" y="477"/>
                </a:lnTo>
                <a:lnTo>
                  <a:pt x="831" y="790"/>
                </a:lnTo>
                <a:lnTo>
                  <a:pt x="818" y="801"/>
                </a:lnTo>
                <a:close/>
                <a:moveTo>
                  <a:pt x="856" y="773"/>
                </a:moveTo>
                <a:lnTo>
                  <a:pt x="655" y="439"/>
                </a:lnTo>
                <a:lnTo>
                  <a:pt x="671" y="429"/>
                </a:lnTo>
                <a:lnTo>
                  <a:pt x="871" y="763"/>
                </a:lnTo>
                <a:lnTo>
                  <a:pt x="856" y="773"/>
                </a:lnTo>
                <a:close/>
                <a:moveTo>
                  <a:pt x="898" y="750"/>
                </a:moveTo>
                <a:lnTo>
                  <a:pt x="581" y="166"/>
                </a:lnTo>
                <a:lnTo>
                  <a:pt x="596" y="158"/>
                </a:lnTo>
                <a:lnTo>
                  <a:pt x="913" y="740"/>
                </a:lnTo>
                <a:lnTo>
                  <a:pt x="898" y="750"/>
                </a:lnTo>
                <a:close/>
                <a:moveTo>
                  <a:pt x="940" y="727"/>
                </a:moveTo>
                <a:lnTo>
                  <a:pt x="787" y="368"/>
                </a:lnTo>
                <a:lnTo>
                  <a:pt x="802" y="361"/>
                </a:lnTo>
                <a:lnTo>
                  <a:pt x="955" y="721"/>
                </a:lnTo>
                <a:lnTo>
                  <a:pt x="940" y="727"/>
                </a:lnTo>
                <a:close/>
                <a:moveTo>
                  <a:pt x="984" y="710"/>
                </a:moveTo>
                <a:lnTo>
                  <a:pt x="852" y="341"/>
                </a:lnTo>
                <a:lnTo>
                  <a:pt x="869" y="336"/>
                </a:lnTo>
                <a:lnTo>
                  <a:pt x="1001" y="704"/>
                </a:lnTo>
                <a:lnTo>
                  <a:pt x="984" y="710"/>
                </a:lnTo>
                <a:close/>
                <a:moveTo>
                  <a:pt x="1028" y="694"/>
                </a:moveTo>
                <a:lnTo>
                  <a:pt x="913" y="321"/>
                </a:lnTo>
                <a:lnTo>
                  <a:pt x="930" y="317"/>
                </a:lnTo>
                <a:lnTo>
                  <a:pt x="1045" y="689"/>
                </a:lnTo>
                <a:lnTo>
                  <a:pt x="1028" y="694"/>
                </a:lnTo>
                <a:close/>
                <a:moveTo>
                  <a:pt x="1073" y="681"/>
                </a:moveTo>
                <a:lnTo>
                  <a:pt x="999" y="298"/>
                </a:lnTo>
                <a:lnTo>
                  <a:pt x="1016" y="296"/>
                </a:lnTo>
                <a:lnTo>
                  <a:pt x="1093" y="677"/>
                </a:lnTo>
                <a:lnTo>
                  <a:pt x="1073" y="681"/>
                </a:lnTo>
                <a:close/>
                <a:moveTo>
                  <a:pt x="1121" y="671"/>
                </a:moveTo>
                <a:lnTo>
                  <a:pt x="1062" y="286"/>
                </a:lnTo>
                <a:lnTo>
                  <a:pt x="1079" y="284"/>
                </a:lnTo>
                <a:lnTo>
                  <a:pt x="1138" y="670"/>
                </a:lnTo>
                <a:lnTo>
                  <a:pt x="1121" y="671"/>
                </a:lnTo>
                <a:close/>
                <a:moveTo>
                  <a:pt x="1169" y="666"/>
                </a:moveTo>
                <a:lnTo>
                  <a:pt x="1131" y="279"/>
                </a:lnTo>
                <a:lnTo>
                  <a:pt x="1148" y="277"/>
                </a:lnTo>
                <a:lnTo>
                  <a:pt x="1186" y="664"/>
                </a:lnTo>
                <a:lnTo>
                  <a:pt x="1169" y="666"/>
                </a:lnTo>
                <a:close/>
                <a:moveTo>
                  <a:pt x="1215" y="664"/>
                </a:moveTo>
                <a:lnTo>
                  <a:pt x="1215" y="0"/>
                </a:lnTo>
                <a:lnTo>
                  <a:pt x="1234" y="0"/>
                </a:lnTo>
                <a:lnTo>
                  <a:pt x="1234" y="664"/>
                </a:lnTo>
                <a:lnTo>
                  <a:pt x="1215" y="664"/>
                </a:lnTo>
                <a:close/>
              </a:path>
            </a:pathLst>
          </a:custGeom>
          <a:solidFill>
            <a:srgbClr val="1AA3AA"/>
          </a:solidFill>
          <a:ln w="9525">
            <a:noFill/>
          </a:ln>
        </p:spPr>
        <p:txBody>
          <a:bodyPr/>
          <a:lstStyle/>
          <a:p>
            <a:endParaRPr lang="zh-CN" altLang="en-US" dirty="0"/>
          </a:p>
        </p:txBody>
      </p:sp>
      <p:sp>
        <p:nvSpPr>
          <p:cNvPr id="32772" name="Freeform 38"/>
          <p:cNvSpPr>
            <a:spLocks noEditPoints="1"/>
          </p:cNvSpPr>
          <p:nvPr>
            <p:custDataLst>
              <p:tags r:id="rId3"/>
            </p:custDataLst>
          </p:nvPr>
        </p:nvSpPr>
        <p:spPr>
          <a:xfrm>
            <a:off x="3780345" y="3966299"/>
            <a:ext cx="2087290" cy="1933323"/>
          </a:xfrm>
          <a:custGeom>
            <a:avLst/>
            <a:gdLst/>
            <a:ahLst/>
            <a:cxnLst>
              <a:cxn ang="0">
                <a:pos x="0" y="47923108"/>
              </a:cxn>
              <a:cxn ang="0">
                <a:pos x="1663302727" y="0"/>
              </a:cxn>
              <a:cxn ang="0">
                <a:pos x="688003285" y="221955980"/>
              </a:cxn>
              <a:cxn ang="0">
                <a:pos x="1668343038" y="121066898"/>
              </a:cxn>
              <a:cxn ang="0">
                <a:pos x="710683892" y="433823052"/>
              </a:cxn>
              <a:cxn ang="0">
                <a:pos x="1678423660" y="242133796"/>
              </a:cxn>
              <a:cxn ang="0">
                <a:pos x="740925760" y="602813058"/>
              </a:cxn>
              <a:cxn ang="0">
                <a:pos x="1698584906" y="360679262"/>
              </a:cxn>
              <a:cxn ang="0">
                <a:pos x="783769200" y="769280043"/>
              </a:cxn>
              <a:cxn ang="0">
                <a:pos x="1721267100" y="476701706"/>
              </a:cxn>
              <a:cxn ang="0">
                <a:pos x="846772297" y="973579639"/>
              </a:cxn>
              <a:cxn ang="0">
                <a:pos x="1754028330" y="592724150"/>
              </a:cxn>
              <a:cxn ang="0">
                <a:pos x="912296344" y="1129957716"/>
              </a:cxn>
              <a:cxn ang="0">
                <a:pos x="1799391132" y="703702140"/>
              </a:cxn>
              <a:cxn ang="0">
                <a:pos x="345262117" y="1578914130"/>
              </a:cxn>
              <a:cxn ang="0">
                <a:pos x="1852315194" y="814680130"/>
              </a:cxn>
              <a:cxn ang="0">
                <a:pos x="1086187877" y="1467936140"/>
              </a:cxn>
              <a:cxn ang="0">
                <a:pos x="1905237669" y="920613665"/>
              </a:cxn>
              <a:cxn ang="0">
                <a:pos x="1181953792" y="1606659421"/>
              </a:cxn>
              <a:cxn ang="0">
                <a:pos x="1970761715" y="1021502747"/>
              </a:cxn>
              <a:cxn ang="0">
                <a:pos x="1313001886" y="1780692293"/>
              </a:cxn>
              <a:cxn ang="0">
                <a:pos x="2038806712" y="1117347375"/>
              </a:cxn>
              <a:cxn ang="0">
                <a:pos x="1418848423" y="1906803645"/>
              </a:cxn>
              <a:cxn ang="0">
                <a:pos x="2116930743" y="1208147548"/>
              </a:cxn>
              <a:cxn ang="0">
                <a:pos x="1572577123" y="2055615835"/>
              </a:cxn>
              <a:cxn ang="0">
                <a:pos x="2147483646" y="1293903268"/>
              </a:cxn>
              <a:cxn ang="0">
                <a:pos x="1698584906" y="2147483646"/>
              </a:cxn>
              <a:cxn ang="0">
                <a:pos x="2147483646" y="1377135966"/>
              </a:cxn>
              <a:cxn ang="0">
                <a:pos x="1832153949" y="2147483646"/>
              </a:cxn>
              <a:cxn ang="0">
                <a:pos x="2147483646" y="1447758323"/>
              </a:cxn>
              <a:cxn ang="0">
                <a:pos x="2016124517" y="2147483646"/>
              </a:cxn>
              <a:cxn ang="0">
                <a:pos x="2147483646" y="1520903702"/>
              </a:cxn>
              <a:cxn ang="0">
                <a:pos x="1827113637" y="2147483646"/>
              </a:cxn>
              <a:cxn ang="0">
                <a:pos x="2147483646" y="1578914130"/>
              </a:cxn>
              <a:cxn ang="0">
                <a:pos x="2147483646" y="2147483646"/>
              </a:cxn>
              <a:cxn ang="0">
                <a:pos x="2147483646" y="1636926146"/>
              </a:cxn>
              <a:cxn ang="0">
                <a:pos x="2147483646" y="2147483646"/>
              </a:cxn>
              <a:cxn ang="0">
                <a:pos x="2147483646" y="1679803211"/>
              </a:cxn>
              <a:cxn ang="0">
                <a:pos x="2147483646" y="2147483646"/>
              </a:cxn>
              <a:cxn ang="0">
                <a:pos x="2147483646" y="1717637411"/>
              </a:cxn>
              <a:cxn ang="0">
                <a:pos x="2147483646" y="2147483646"/>
              </a:cxn>
              <a:cxn ang="0">
                <a:pos x="2147483646" y="1750425569"/>
              </a:cxn>
              <a:cxn ang="0">
                <a:pos x="2147483646" y="2147483646"/>
              </a:cxn>
              <a:cxn ang="0">
                <a:pos x="2147483646" y="1770603385"/>
              </a:cxn>
              <a:cxn ang="0">
                <a:pos x="2147483646" y="2147483646"/>
              </a:cxn>
              <a:cxn ang="0">
                <a:pos x="2147483646" y="1790781201"/>
              </a:cxn>
            </a:cxnLst>
            <a:rect l="0" t="0" r="0" b="0"/>
            <a:pathLst>
              <a:path w="1315" h="1217">
                <a:moveTo>
                  <a:pt x="660" y="0"/>
                </a:moveTo>
                <a:lnTo>
                  <a:pt x="0" y="0"/>
                </a:lnTo>
                <a:lnTo>
                  <a:pt x="0" y="19"/>
                </a:lnTo>
                <a:lnTo>
                  <a:pt x="660" y="19"/>
                </a:lnTo>
                <a:lnTo>
                  <a:pt x="660" y="0"/>
                </a:lnTo>
                <a:close/>
                <a:moveTo>
                  <a:pt x="662" y="48"/>
                </a:moveTo>
                <a:lnTo>
                  <a:pt x="273" y="69"/>
                </a:lnTo>
                <a:lnTo>
                  <a:pt x="273" y="88"/>
                </a:lnTo>
                <a:lnTo>
                  <a:pt x="662" y="67"/>
                </a:lnTo>
                <a:lnTo>
                  <a:pt x="662" y="48"/>
                </a:lnTo>
                <a:close/>
                <a:moveTo>
                  <a:pt x="666" y="96"/>
                </a:moveTo>
                <a:lnTo>
                  <a:pt x="280" y="155"/>
                </a:lnTo>
                <a:lnTo>
                  <a:pt x="282" y="172"/>
                </a:lnTo>
                <a:lnTo>
                  <a:pt x="668" y="113"/>
                </a:lnTo>
                <a:lnTo>
                  <a:pt x="666" y="96"/>
                </a:lnTo>
                <a:close/>
                <a:moveTo>
                  <a:pt x="674" y="143"/>
                </a:moveTo>
                <a:lnTo>
                  <a:pt x="290" y="221"/>
                </a:lnTo>
                <a:lnTo>
                  <a:pt x="294" y="239"/>
                </a:lnTo>
                <a:lnTo>
                  <a:pt x="677" y="160"/>
                </a:lnTo>
                <a:lnTo>
                  <a:pt x="674" y="143"/>
                </a:lnTo>
                <a:close/>
                <a:moveTo>
                  <a:pt x="683" y="189"/>
                </a:moveTo>
                <a:lnTo>
                  <a:pt x="305" y="288"/>
                </a:lnTo>
                <a:lnTo>
                  <a:pt x="311" y="305"/>
                </a:lnTo>
                <a:lnTo>
                  <a:pt x="689" y="206"/>
                </a:lnTo>
                <a:lnTo>
                  <a:pt x="683" y="189"/>
                </a:lnTo>
                <a:close/>
                <a:moveTo>
                  <a:pt x="696" y="235"/>
                </a:moveTo>
                <a:lnTo>
                  <a:pt x="330" y="368"/>
                </a:lnTo>
                <a:lnTo>
                  <a:pt x="336" y="386"/>
                </a:lnTo>
                <a:lnTo>
                  <a:pt x="704" y="252"/>
                </a:lnTo>
                <a:lnTo>
                  <a:pt x="696" y="235"/>
                </a:lnTo>
                <a:close/>
                <a:moveTo>
                  <a:pt x="714" y="279"/>
                </a:moveTo>
                <a:lnTo>
                  <a:pt x="355" y="433"/>
                </a:lnTo>
                <a:lnTo>
                  <a:pt x="362" y="448"/>
                </a:lnTo>
                <a:lnTo>
                  <a:pt x="721" y="296"/>
                </a:lnTo>
                <a:lnTo>
                  <a:pt x="714" y="279"/>
                </a:lnTo>
                <a:close/>
                <a:moveTo>
                  <a:pt x="735" y="323"/>
                </a:moveTo>
                <a:lnTo>
                  <a:pt x="129" y="609"/>
                </a:lnTo>
                <a:lnTo>
                  <a:pt x="137" y="626"/>
                </a:lnTo>
                <a:lnTo>
                  <a:pt x="742" y="338"/>
                </a:lnTo>
                <a:lnTo>
                  <a:pt x="735" y="323"/>
                </a:lnTo>
                <a:close/>
                <a:moveTo>
                  <a:pt x="756" y="365"/>
                </a:moveTo>
                <a:lnTo>
                  <a:pt x="422" y="567"/>
                </a:lnTo>
                <a:lnTo>
                  <a:pt x="431" y="582"/>
                </a:lnTo>
                <a:lnTo>
                  <a:pt x="765" y="380"/>
                </a:lnTo>
                <a:lnTo>
                  <a:pt x="756" y="365"/>
                </a:lnTo>
                <a:close/>
                <a:moveTo>
                  <a:pt x="782" y="405"/>
                </a:moveTo>
                <a:lnTo>
                  <a:pt x="458" y="624"/>
                </a:lnTo>
                <a:lnTo>
                  <a:pt x="469" y="637"/>
                </a:lnTo>
                <a:lnTo>
                  <a:pt x="792" y="420"/>
                </a:lnTo>
                <a:lnTo>
                  <a:pt x="782" y="405"/>
                </a:lnTo>
                <a:close/>
                <a:moveTo>
                  <a:pt x="809" y="443"/>
                </a:moveTo>
                <a:lnTo>
                  <a:pt x="509" y="693"/>
                </a:lnTo>
                <a:lnTo>
                  <a:pt x="521" y="706"/>
                </a:lnTo>
                <a:lnTo>
                  <a:pt x="821" y="456"/>
                </a:lnTo>
                <a:lnTo>
                  <a:pt x="809" y="443"/>
                </a:lnTo>
                <a:close/>
                <a:moveTo>
                  <a:pt x="840" y="479"/>
                </a:moveTo>
                <a:lnTo>
                  <a:pt x="551" y="742"/>
                </a:lnTo>
                <a:lnTo>
                  <a:pt x="563" y="756"/>
                </a:lnTo>
                <a:lnTo>
                  <a:pt x="853" y="492"/>
                </a:lnTo>
                <a:lnTo>
                  <a:pt x="840" y="479"/>
                </a:lnTo>
                <a:close/>
                <a:moveTo>
                  <a:pt x="874" y="513"/>
                </a:moveTo>
                <a:lnTo>
                  <a:pt x="611" y="803"/>
                </a:lnTo>
                <a:lnTo>
                  <a:pt x="624" y="815"/>
                </a:lnTo>
                <a:lnTo>
                  <a:pt x="885" y="527"/>
                </a:lnTo>
                <a:lnTo>
                  <a:pt x="874" y="513"/>
                </a:lnTo>
                <a:close/>
                <a:moveTo>
                  <a:pt x="908" y="546"/>
                </a:moveTo>
                <a:lnTo>
                  <a:pt x="660" y="847"/>
                </a:lnTo>
                <a:lnTo>
                  <a:pt x="674" y="859"/>
                </a:lnTo>
                <a:lnTo>
                  <a:pt x="922" y="557"/>
                </a:lnTo>
                <a:lnTo>
                  <a:pt x="908" y="546"/>
                </a:lnTo>
                <a:close/>
                <a:moveTo>
                  <a:pt x="947" y="574"/>
                </a:moveTo>
                <a:lnTo>
                  <a:pt x="714" y="889"/>
                </a:lnTo>
                <a:lnTo>
                  <a:pt x="727" y="899"/>
                </a:lnTo>
                <a:lnTo>
                  <a:pt x="960" y="586"/>
                </a:lnTo>
                <a:lnTo>
                  <a:pt x="947" y="574"/>
                </a:lnTo>
                <a:close/>
                <a:moveTo>
                  <a:pt x="985" y="603"/>
                </a:moveTo>
                <a:lnTo>
                  <a:pt x="784" y="937"/>
                </a:lnTo>
                <a:lnTo>
                  <a:pt x="800" y="946"/>
                </a:lnTo>
                <a:lnTo>
                  <a:pt x="1000" y="611"/>
                </a:lnTo>
                <a:lnTo>
                  <a:pt x="985" y="603"/>
                </a:lnTo>
                <a:close/>
                <a:moveTo>
                  <a:pt x="1027" y="626"/>
                </a:moveTo>
                <a:lnTo>
                  <a:pt x="710" y="1208"/>
                </a:lnTo>
                <a:lnTo>
                  <a:pt x="725" y="1217"/>
                </a:lnTo>
                <a:lnTo>
                  <a:pt x="1042" y="635"/>
                </a:lnTo>
                <a:lnTo>
                  <a:pt x="1027" y="626"/>
                </a:lnTo>
                <a:close/>
                <a:moveTo>
                  <a:pt x="1069" y="649"/>
                </a:moveTo>
                <a:lnTo>
                  <a:pt x="916" y="1007"/>
                </a:lnTo>
                <a:lnTo>
                  <a:pt x="931" y="1015"/>
                </a:lnTo>
                <a:lnTo>
                  <a:pt x="1084" y="654"/>
                </a:lnTo>
                <a:lnTo>
                  <a:pt x="1069" y="649"/>
                </a:lnTo>
                <a:close/>
                <a:moveTo>
                  <a:pt x="1113" y="666"/>
                </a:moveTo>
                <a:lnTo>
                  <a:pt x="981" y="1034"/>
                </a:lnTo>
                <a:lnTo>
                  <a:pt x="998" y="1040"/>
                </a:lnTo>
                <a:lnTo>
                  <a:pt x="1130" y="672"/>
                </a:lnTo>
                <a:lnTo>
                  <a:pt x="1113" y="666"/>
                </a:lnTo>
                <a:close/>
                <a:moveTo>
                  <a:pt x="1157" y="681"/>
                </a:moveTo>
                <a:lnTo>
                  <a:pt x="1042" y="1055"/>
                </a:lnTo>
                <a:lnTo>
                  <a:pt x="1059" y="1059"/>
                </a:lnTo>
                <a:lnTo>
                  <a:pt x="1174" y="687"/>
                </a:lnTo>
                <a:lnTo>
                  <a:pt x="1157" y="681"/>
                </a:lnTo>
                <a:close/>
                <a:moveTo>
                  <a:pt x="1202" y="694"/>
                </a:moveTo>
                <a:lnTo>
                  <a:pt x="1128" y="1076"/>
                </a:lnTo>
                <a:lnTo>
                  <a:pt x="1145" y="1080"/>
                </a:lnTo>
                <a:lnTo>
                  <a:pt x="1222" y="698"/>
                </a:lnTo>
                <a:lnTo>
                  <a:pt x="1202" y="694"/>
                </a:lnTo>
                <a:close/>
                <a:moveTo>
                  <a:pt x="1250" y="702"/>
                </a:moveTo>
                <a:lnTo>
                  <a:pt x="1191" y="1089"/>
                </a:lnTo>
                <a:lnTo>
                  <a:pt x="1208" y="1091"/>
                </a:lnTo>
                <a:lnTo>
                  <a:pt x="1267" y="706"/>
                </a:lnTo>
                <a:lnTo>
                  <a:pt x="1250" y="702"/>
                </a:lnTo>
                <a:close/>
                <a:moveTo>
                  <a:pt x="1298" y="710"/>
                </a:moveTo>
                <a:lnTo>
                  <a:pt x="1260" y="1097"/>
                </a:lnTo>
                <a:lnTo>
                  <a:pt x="1277" y="1099"/>
                </a:lnTo>
                <a:lnTo>
                  <a:pt x="1315" y="710"/>
                </a:lnTo>
                <a:lnTo>
                  <a:pt x="1298" y="710"/>
                </a:lnTo>
                <a:close/>
              </a:path>
            </a:pathLst>
          </a:custGeom>
          <a:solidFill>
            <a:srgbClr val="69A35B"/>
          </a:solidFill>
          <a:ln w="9525">
            <a:noFill/>
          </a:ln>
        </p:spPr>
        <p:txBody>
          <a:bodyPr/>
          <a:lstStyle/>
          <a:p>
            <a:endParaRPr lang="zh-CN" altLang="en-US" dirty="0"/>
          </a:p>
        </p:txBody>
      </p:sp>
      <p:sp>
        <p:nvSpPr>
          <p:cNvPr id="32773" name="Freeform 39"/>
          <p:cNvSpPr>
            <a:spLocks noEditPoints="1"/>
          </p:cNvSpPr>
          <p:nvPr>
            <p:custDataLst>
              <p:tags r:id="rId4"/>
            </p:custDataLst>
          </p:nvPr>
        </p:nvSpPr>
        <p:spPr>
          <a:xfrm>
            <a:off x="5916842" y="3972648"/>
            <a:ext cx="2160306" cy="2184116"/>
          </a:xfrm>
          <a:custGeom>
            <a:avLst/>
            <a:gdLst/>
            <a:ahLst/>
            <a:cxnLst>
              <a:cxn ang="0">
                <a:pos x="2147483646" y="42874609"/>
              </a:cxn>
              <a:cxn ang="0">
                <a:pos x="1764108967" y="0"/>
              </a:cxn>
              <a:cxn ang="0">
                <a:pos x="2147483646" y="216891062"/>
              </a:cxn>
              <a:cxn ang="0">
                <a:pos x="1764108967" y="121055476"/>
              </a:cxn>
              <a:cxn ang="0">
                <a:pos x="2147483646" y="433782124"/>
              </a:cxn>
              <a:cxn ang="0">
                <a:pos x="1756549294" y="239589758"/>
              </a:cxn>
              <a:cxn ang="0">
                <a:pos x="2147483646" y="600233404"/>
              </a:cxn>
              <a:cxn ang="0">
                <a:pos x="1736388048" y="355601256"/>
              </a:cxn>
              <a:cxn ang="0">
                <a:pos x="2147483646" y="769207467"/>
              </a:cxn>
              <a:cxn ang="0">
                <a:pos x="1706146180" y="476656733"/>
              </a:cxn>
              <a:cxn ang="0">
                <a:pos x="2147483646" y="965922616"/>
              </a:cxn>
              <a:cxn ang="0">
                <a:pos x="1673383363" y="587624253"/>
              </a:cxn>
              <a:cxn ang="0">
                <a:pos x="2147483646" y="1129851113"/>
              </a:cxn>
              <a:cxn ang="0">
                <a:pos x="1630541510" y="703635751"/>
              </a:cxn>
              <a:cxn ang="0">
                <a:pos x="2147483646" y="1573721193"/>
              </a:cxn>
              <a:cxn ang="0">
                <a:pos x="1582657759" y="807036509"/>
              </a:cxn>
              <a:cxn ang="0">
                <a:pos x="2147483646" y="1467797651"/>
              </a:cxn>
              <a:cxn ang="0">
                <a:pos x="1524694972" y="912960051"/>
              </a:cxn>
              <a:cxn ang="0">
                <a:pos x="2147483646" y="1606507845"/>
              </a:cxn>
              <a:cxn ang="0">
                <a:pos x="1461690287" y="1016362398"/>
              </a:cxn>
              <a:cxn ang="0">
                <a:pos x="2116930760" y="1780524298"/>
              </a:cxn>
              <a:cxn ang="0">
                <a:pos x="1388606566" y="1117241962"/>
              </a:cxn>
              <a:cxn ang="0">
                <a:pos x="2011084222" y="1899058580"/>
              </a:cxn>
              <a:cxn ang="0">
                <a:pos x="1313001896" y="1208033569"/>
              </a:cxn>
              <a:cxn ang="0">
                <a:pos x="1857355520" y="2052899120"/>
              </a:cxn>
              <a:cxn ang="0">
                <a:pos x="1229835965" y="1293781198"/>
              </a:cxn>
              <a:cxn ang="0">
                <a:pos x="1731347737" y="2147483646"/>
              </a:cxn>
              <a:cxn ang="0">
                <a:pos x="1139110361" y="1371962065"/>
              </a:cxn>
              <a:cxn ang="0">
                <a:pos x="1597778693" y="2147483646"/>
              </a:cxn>
              <a:cxn ang="0">
                <a:pos x="1048384757" y="1447621738"/>
              </a:cxn>
              <a:cxn ang="0">
                <a:pos x="1418848434" y="2147483646"/>
              </a:cxn>
              <a:cxn ang="0">
                <a:pos x="947578531" y="1515716238"/>
              </a:cxn>
              <a:cxn ang="0">
                <a:pos x="1600299642" y="2147483646"/>
              </a:cxn>
              <a:cxn ang="0">
                <a:pos x="846772304" y="1578765171"/>
              </a:cxn>
              <a:cxn ang="0">
                <a:pos x="1081147575" y="2147483646"/>
              </a:cxn>
              <a:cxn ang="0">
                <a:pos x="740925766" y="1631727736"/>
              </a:cxn>
              <a:cxn ang="0">
                <a:pos x="917336663" y="2147483646"/>
              </a:cxn>
              <a:cxn ang="0">
                <a:pos x="630038917" y="1679644735"/>
              </a:cxn>
              <a:cxn ang="0">
                <a:pos x="763607961" y="2147483646"/>
              </a:cxn>
              <a:cxn ang="0">
                <a:pos x="514111756" y="1717475365"/>
              </a:cxn>
              <a:cxn ang="0">
                <a:pos x="546874573" y="2147483646"/>
              </a:cxn>
              <a:cxn ang="0">
                <a:pos x="398184595" y="1745216451"/>
              </a:cxn>
              <a:cxn ang="0">
                <a:pos x="383063661" y="2147483646"/>
              </a:cxn>
              <a:cxn ang="0">
                <a:pos x="282257435" y="1770436342"/>
              </a:cxn>
              <a:cxn ang="0">
                <a:pos x="216733387" y="2147483646"/>
              </a:cxn>
              <a:cxn ang="0">
                <a:pos x="163810912" y="1785568276"/>
              </a:cxn>
              <a:cxn ang="0">
                <a:pos x="0" y="2147483646"/>
              </a:cxn>
              <a:cxn ang="0">
                <a:pos x="42843440" y="1793135038"/>
              </a:cxn>
            </a:cxnLst>
            <a:rect l="0" t="0" r="0" b="0"/>
            <a:pathLst>
              <a:path w="1361" h="1375">
                <a:moveTo>
                  <a:pt x="700" y="0"/>
                </a:moveTo>
                <a:lnTo>
                  <a:pt x="1361" y="0"/>
                </a:lnTo>
                <a:lnTo>
                  <a:pt x="1361" y="17"/>
                </a:lnTo>
                <a:lnTo>
                  <a:pt x="700" y="17"/>
                </a:lnTo>
                <a:lnTo>
                  <a:pt x="700" y="0"/>
                </a:lnTo>
                <a:close/>
                <a:moveTo>
                  <a:pt x="700" y="48"/>
                </a:moveTo>
                <a:lnTo>
                  <a:pt x="1090" y="69"/>
                </a:lnTo>
                <a:lnTo>
                  <a:pt x="1088" y="86"/>
                </a:lnTo>
                <a:lnTo>
                  <a:pt x="698" y="65"/>
                </a:lnTo>
                <a:lnTo>
                  <a:pt x="700" y="48"/>
                </a:lnTo>
                <a:close/>
                <a:moveTo>
                  <a:pt x="697" y="95"/>
                </a:moveTo>
                <a:lnTo>
                  <a:pt x="1082" y="153"/>
                </a:lnTo>
                <a:lnTo>
                  <a:pt x="1078" y="172"/>
                </a:lnTo>
                <a:lnTo>
                  <a:pt x="693" y="113"/>
                </a:lnTo>
                <a:lnTo>
                  <a:pt x="697" y="95"/>
                </a:lnTo>
                <a:close/>
                <a:moveTo>
                  <a:pt x="689" y="141"/>
                </a:moveTo>
                <a:lnTo>
                  <a:pt x="1071" y="221"/>
                </a:lnTo>
                <a:lnTo>
                  <a:pt x="1067" y="238"/>
                </a:lnTo>
                <a:lnTo>
                  <a:pt x="685" y="158"/>
                </a:lnTo>
                <a:lnTo>
                  <a:pt x="689" y="141"/>
                </a:lnTo>
                <a:close/>
                <a:moveTo>
                  <a:pt x="677" y="189"/>
                </a:moveTo>
                <a:lnTo>
                  <a:pt x="1055" y="286"/>
                </a:lnTo>
                <a:lnTo>
                  <a:pt x="1052" y="305"/>
                </a:lnTo>
                <a:lnTo>
                  <a:pt x="674" y="206"/>
                </a:lnTo>
                <a:lnTo>
                  <a:pt x="677" y="189"/>
                </a:lnTo>
                <a:close/>
                <a:moveTo>
                  <a:pt x="664" y="233"/>
                </a:moveTo>
                <a:lnTo>
                  <a:pt x="1031" y="368"/>
                </a:lnTo>
                <a:lnTo>
                  <a:pt x="1025" y="383"/>
                </a:lnTo>
                <a:lnTo>
                  <a:pt x="658" y="250"/>
                </a:lnTo>
                <a:lnTo>
                  <a:pt x="664" y="233"/>
                </a:lnTo>
                <a:close/>
                <a:moveTo>
                  <a:pt x="647" y="279"/>
                </a:moveTo>
                <a:lnTo>
                  <a:pt x="1006" y="431"/>
                </a:lnTo>
                <a:lnTo>
                  <a:pt x="1000" y="448"/>
                </a:lnTo>
                <a:lnTo>
                  <a:pt x="641" y="294"/>
                </a:lnTo>
                <a:lnTo>
                  <a:pt x="647" y="279"/>
                </a:lnTo>
                <a:close/>
                <a:moveTo>
                  <a:pt x="628" y="320"/>
                </a:moveTo>
                <a:lnTo>
                  <a:pt x="1231" y="608"/>
                </a:lnTo>
                <a:lnTo>
                  <a:pt x="1224" y="624"/>
                </a:lnTo>
                <a:lnTo>
                  <a:pt x="620" y="338"/>
                </a:lnTo>
                <a:lnTo>
                  <a:pt x="628" y="320"/>
                </a:lnTo>
                <a:close/>
                <a:moveTo>
                  <a:pt x="605" y="362"/>
                </a:moveTo>
                <a:lnTo>
                  <a:pt x="939" y="567"/>
                </a:lnTo>
                <a:lnTo>
                  <a:pt x="929" y="582"/>
                </a:lnTo>
                <a:lnTo>
                  <a:pt x="595" y="378"/>
                </a:lnTo>
                <a:lnTo>
                  <a:pt x="605" y="362"/>
                </a:lnTo>
                <a:close/>
                <a:moveTo>
                  <a:pt x="580" y="403"/>
                </a:moveTo>
                <a:lnTo>
                  <a:pt x="903" y="622"/>
                </a:lnTo>
                <a:lnTo>
                  <a:pt x="893" y="637"/>
                </a:lnTo>
                <a:lnTo>
                  <a:pt x="571" y="418"/>
                </a:lnTo>
                <a:lnTo>
                  <a:pt x="580" y="403"/>
                </a:lnTo>
                <a:close/>
                <a:moveTo>
                  <a:pt x="551" y="443"/>
                </a:moveTo>
                <a:lnTo>
                  <a:pt x="851" y="692"/>
                </a:lnTo>
                <a:lnTo>
                  <a:pt x="840" y="706"/>
                </a:lnTo>
                <a:lnTo>
                  <a:pt x="540" y="456"/>
                </a:lnTo>
                <a:lnTo>
                  <a:pt x="551" y="443"/>
                </a:lnTo>
                <a:close/>
                <a:moveTo>
                  <a:pt x="521" y="479"/>
                </a:moveTo>
                <a:lnTo>
                  <a:pt x="809" y="740"/>
                </a:lnTo>
                <a:lnTo>
                  <a:pt x="798" y="753"/>
                </a:lnTo>
                <a:lnTo>
                  <a:pt x="509" y="492"/>
                </a:lnTo>
                <a:lnTo>
                  <a:pt x="521" y="479"/>
                </a:lnTo>
                <a:close/>
                <a:moveTo>
                  <a:pt x="488" y="513"/>
                </a:moveTo>
                <a:lnTo>
                  <a:pt x="750" y="803"/>
                </a:lnTo>
                <a:lnTo>
                  <a:pt x="737" y="814"/>
                </a:lnTo>
                <a:lnTo>
                  <a:pt x="475" y="525"/>
                </a:lnTo>
                <a:lnTo>
                  <a:pt x="488" y="513"/>
                </a:lnTo>
                <a:close/>
                <a:moveTo>
                  <a:pt x="452" y="544"/>
                </a:moveTo>
                <a:lnTo>
                  <a:pt x="700" y="845"/>
                </a:lnTo>
                <a:lnTo>
                  <a:pt x="687" y="856"/>
                </a:lnTo>
                <a:lnTo>
                  <a:pt x="439" y="555"/>
                </a:lnTo>
                <a:lnTo>
                  <a:pt x="452" y="544"/>
                </a:lnTo>
                <a:close/>
                <a:moveTo>
                  <a:pt x="416" y="574"/>
                </a:moveTo>
                <a:lnTo>
                  <a:pt x="649" y="887"/>
                </a:lnTo>
                <a:lnTo>
                  <a:pt x="634" y="898"/>
                </a:lnTo>
                <a:lnTo>
                  <a:pt x="401" y="584"/>
                </a:lnTo>
                <a:lnTo>
                  <a:pt x="416" y="574"/>
                </a:lnTo>
                <a:close/>
                <a:moveTo>
                  <a:pt x="376" y="601"/>
                </a:moveTo>
                <a:lnTo>
                  <a:pt x="578" y="935"/>
                </a:lnTo>
                <a:lnTo>
                  <a:pt x="563" y="944"/>
                </a:lnTo>
                <a:lnTo>
                  <a:pt x="360" y="610"/>
                </a:lnTo>
                <a:lnTo>
                  <a:pt x="376" y="601"/>
                </a:lnTo>
                <a:close/>
                <a:moveTo>
                  <a:pt x="336" y="626"/>
                </a:moveTo>
                <a:lnTo>
                  <a:pt x="651" y="1207"/>
                </a:lnTo>
                <a:lnTo>
                  <a:pt x="635" y="1215"/>
                </a:lnTo>
                <a:lnTo>
                  <a:pt x="320" y="633"/>
                </a:lnTo>
                <a:lnTo>
                  <a:pt x="336" y="626"/>
                </a:lnTo>
                <a:close/>
                <a:moveTo>
                  <a:pt x="294" y="647"/>
                </a:moveTo>
                <a:lnTo>
                  <a:pt x="446" y="1005"/>
                </a:lnTo>
                <a:lnTo>
                  <a:pt x="429" y="1013"/>
                </a:lnTo>
                <a:lnTo>
                  <a:pt x="276" y="654"/>
                </a:lnTo>
                <a:lnTo>
                  <a:pt x="294" y="647"/>
                </a:lnTo>
                <a:close/>
                <a:moveTo>
                  <a:pt x="250" y="666"/>
                </a:moveTo>
                <a:lnTo>
                  <a:pt x="380" y="1032"/>
                </a:lnTo>
                <a:lnTo>
                  <a:pt x="364" y="1040"/>
                </a:lnTo>
                <a:lnTo>
                  <a:pt x="233" y="671"/>
                </a:lnTo>
                <a:lnTo>
                  <a:pt x="250" y="666"/>
                </a:lnTo>
                <a:close/>
                <a:moveTo>
                  <a:pt x="204" y="681"/>
                </a:moveTo>
                <a:lnTo>
                  <a:pt x="320" y="1053"/>
                </a:lnTo>
                <a:lnTo>
                  <a:pt x="303" y="1059"/>
                </a:lnTo>
                <a:lnTo>
                  <a:pt x="187" y="685"/>
                </a:lnTo>
                <a:lnTo>
                  <a:pt x="204" y="681"/>
                </a:lnTo>
                <a:close/>
                <a:moveTo>
                  <a:pt x="158" y="692"/>
                </a:moveTo>
                <a:lnTo>
                  <a:pt x="234" y="1076"/>
                </a:lnTo>
                <a:lnTo>
                  <a:pt x="217" y="1080"/>
                </a:lnTo>
                <a:lnTo>
                  <a:pt x="141" y="696"/>
                </a:lnTo>
                <a:lnTo>
                  <a:pt x="158" y="692"/>
                </a:lnTo>
                <a:close/>
                <a:moveTo>
                  <a:pt x="112" y="702"/>
                </a:moveTo>
                <a:lnTo>
                  <a:pt x="171" y="1087"/>
                </a:lnTo>
                <a:lnTo>
                  <a:pt x="152" y="1091"/>
                </a:lnTo>
                <a:lnTo>
                  <a:pt x="93" y="704"/>
                </a:lnTo>
                <a:lnTo>
                  <a:pt x="112" y="702"/>
                </a:lnTo>
                <a:close/>
                <a:moveTo>
                  <a:pt x="65" y="708"/>
                </a:moveTo>
                <a:lnTo>
                  <a:pt x="103" y="1097"/>
                </a:lnTo>
                <a:lnTo>
                  <a:pt x="86" y="1099"/>
                </a:lnTo>
                <a:lnTo>
                  <a:pt x="47" y="710"/>
                </a:lnTo>
                <a:lnTo>
                  <a:pt x="65" y="708"/>
                </a:lnTo>
                <a:close/>
                <a:moveTo>
                  <a:pt x="17" y="711"/>
                </a:moveTo>
                <a:lnTo>
                  <a:pt x="17" y="1375"/>
                </a:lnTo>
                <a:lnTo>
                  <a:pt x="0" y="1375"/>
                </a:lnTo>
                <a:lnTo>
                  <a:pt x="0" y="711"/>
                </a:lnTo>
                <a:lnTo>
                  <a:pt x="17" y="711"/>
                </a:lnTo>
                <a:close/>
              </a:path>
            </a:pathLst>
          </a:custGeom>
          <a:solidFill>
            <a:srgbClr val="9BBB59"/>
          </a:solidFill>
          <a:ln w="9525">
            <a:noFill/>
          </a:ln>
        </p:spPr>
        <p:txBody>
          <a:bodyPr/>
          <a:lstStyle/>
          <a:p>
            <a:endParaRPr lang="zh-CN" altLang="en-US"/>
          </a:p>
        </p:txBody>
      </p:sp>
      <p:sp>
        <p:nvSpPr>
          <p:cNvPr id="32774" name="Freeform 39"/>
          <p:cNvSpPr>
            <a:spLocks noEditPoints="1"/>
          </p:cNvSpPr>
          <p:nvPr>
            <p:custDataLst>
              <p:tags r:id="rId5"/>
            </p:custDataLst>
          </p:nvPr>
        </p:nvSpPr>
        <p:spPr>
          <a:xfrm rot="-5400000">
            <a:off x="5926366" y="1815516"/>
            <a:ext cx="2160306" cy="2182529"/>
          </a:xfrm>
          <a:custGeom>
            <a:avLst/>
            <a:gdLst/>
            <a:ahLst/>
            <a:cxnLst>
              <a:cxn ang="0">
                <a:pos x="2147483646" y="42843460"/>
              </a:cxn>
              <a:cxn ang="0">
                <a:pos x="1764108967" y="0"/>
              </a:cxn>
              <a:cxn ang="0">
                <a:pos x="2147483646" y="216733487"/>
              </a:cxn>
              <a:cxn ang="0">
                <a:pos x="1764108967" y="120967528"/>
              </a:cxn>
              <a:cxn ang="0">
                <a:pos x="2147483646" y="433466974"/>
              </a:cxn>
              <a:cxn ang="0">
                <a:pos x="1756549294" y="239415692"/>
              </a:cxn>
              <a:cxn ang="0">
                <a:pos x="2147483646" y="599797325"/>
              </a:cxn>
              <a:cxn ang="0">
                <a:pos x="1736388048" y="355342906"/>
              </a:cxn>
              <a:cxn ang="0">
                <a:pos x="2147483646" y="768648626"/>
              </a:cxn>
              <a:cxn ang="0">
                <a:pos x="1706146180" y="476310434"/>
              </a:cxn>
              <a:cxn ang="0">
                <a:pos x="2147483646" y="965220859"/>
              </a:cxn>
              <a:cxn ang="0">
                <a:pos x="1673383363" y="587197335"/>
              </a:cxn>
              <a:cxn ang="0">
                <a:pos x="2147483646" y="1129030259"/>
              </a:cxn>
              <a:cxn ang="0">
                <a:pos x="1630541510" y="703124549"/>
              </a:cxn>
              <a:cxn ang="0">
                <a:pos x="2147483646" y="1572577860"/>
              </a:cxn>
              <a:cxn ang="0">
                <a:pos x="1582657759" y="806450185"/>
              </a:cxn>
              <a:cxn ang="0">
                <a:pos x="2147483646" y="1466731273"/>
              </a:cxn>
              <a:cxn ang="0">
                <a:pos x="1524694972" y="912296771"/>
              </a:cxn>
              <a:cxn ang="0">
                <a:pos x="2147483646" y="1605340693"/>
              </a:cxn>
              <a:cxn ang="0">
                <a:pos x="1461690287" y="1015623995"/>
              </a:cxn>
              <a:cxn ang="0">
                <a:pos x="2116930760" y="1779230720"/>
              </a:cxn>
              <a:cxn ang="0">
                <a:pos x="1388606566" y="1116430268"/>
              </a:cxn>
              <a:cxn ang="0">
                <a:pos x="2011084222" y="1897678885"/>
              </a:cxn>
              <a:cxn ang="0">
                <a:pos x="1313001896" y="1207155914"/>
              </a:cxn>
              <a:cxn ang="0">
                <a:pos x="1857355520" y="2051407657"/>
              </a:cxn>
              <a:cxn ang="0">
                <a:pos x="1229835965" y="1292841246"/>
              </a:cxn>
              <a:cxn ang="0">
                <a:pos x="1731347737" y="2147483646"/>
              </a:cxn>
              <a:cxn ang="0">
                <a:pos x="1139110361" y="1370965314"/>
              </a:cxn>
              <a:cxn ang="0">
                <a:pos x="1597778693" y="2147483646"/>
              </a:cxn>
              <a:cxn ang="0">
                <a:pos x="1048384757" y="1446570019"/>
              </a:cxn>
              <a:cxn ang="0">
                <a:pos x="1418848434" y="2147483646"/>
              </a:cxn>
              <a:cxn ang="0">
                <a:pos x="947578531" y="1514615047"/>
              </a:cxn>
              <a:cxn ang="0">
                <a:pos x="1600299642" y="2147483646"/>
              </a:cxn>
              <a:cxn ang="0">
                <a:pos x="846772304" y="1577618174"/>
              </a:cxn>
              <a:cxn ang="0">
                <a:pos x="1081147575" y="2147483646"/>
              </a:cxn>
              <a:cxn ang="0">
                <a:pos x="740925766" y="1630542261"/>
              </a:cxn>
              <a:cxn ang="0">
                <a:pos x="917336663" y="2147483646"/>
              </a:cxn>
              <a:cxn ang="0">
                <a:pos x="630038917" y="1678424447"/>
              </a:cxn>
              <a:cxn ang="0">
                <a:pos x="763607961" y="2147483646"/>
              </a:cxn>
              <a:cxn ang="0">
                <a:pos x="514111756" y="1716227593"/>
              </a:cxn>
              <a:cxn ang="0">
                <a:pos x="546874573" y="2147483646"/>
              </a:cxn>
              <a:cxn ang="0">
                <a:pos x="398184595" y="1743948524"/>
              </a:cxn>
              <a:cxn ang="0">
                <a:pos x="383063661" y="2147483646"/>
              </a:cxn>
              <a:cxn ang="0">
                <a:pos x="282257435" y="1769150093"/>
              </a:cxn>
              <a:cxn ang="0">
                <a:pos x="216733387" y="2147483646"/>
              </a:cxn>
              <a:cxn ang="0">
                <a:pos x="163810912" y="1784271034"/>
              </a:cxn>
              <a:cxn ang="0">
                <a:pos x="0" y="2147483646"/>
              </a:cxn>
              <a:cxn ang="0">
                <a:pos x="42843440" y="1791832298"/>
              </a:cxn>
            </a:cxnLst>
            <a:rect l="0" t="0" r="0" b="0"/>
            <a:pathLst>
              <a:path w="1361" h="1375">
                <a:moveTo>
                  <a:pt x="700" y="0"/>
                </a:moveTo>
                <a:lnTo>
                  <a:pt x="1361" y="0"/>
                </a:lnTo>
                <a:lnTo>
                  <a:pt x="1361" y="17"/>
                </a:lnTo>
                <a:lnTo>
                  <a:pt x="700" y="17"/>
                </a:lnTo>
                <a:lnTo>
                  <a:pt x="700" y="0"/>
                </a:lnTo>
                <a:close/>
                <a:moveTo>
                  <a:pt x="700" y="48"/>
                </a:moveTo>
                <a:lnTo>
                  <a:pt x="1090" y="69"/>
                </a:lnTo>
                <a:lnTo>
                  <a:pt x="1088" y="86"/>
                </a:lnTo>
                <a:lnTo>
                  <a:pt x="698" y="65"/>
                </a:lnTo>
                <a:lnTo>
                  <a:pt x="700" y="48"/>
                </a:lnTo>
                <a:close/>
                <a:moveTo>
                  <a:pt x="697" y="95"/>
                </a:moveTo>
                <a:lnTo>
                  <a:pt x="1082" y="153"/>
                </a:lnTo>
                <a:lnTo>
                  <a:pt x="1078" y="172"/>
                </a:lnTo>
                <a:lnTo>
                  <a:pt x="693" y="113"/>
                </a:lnTo>
                <a:lnTo>
                  <a:pt x="697" y="95"/>
                </a:lnTo>
                <a:close/>
                <a:moveTo>
                  <a:pt x="689" y="141"/>
                </a:moveTo>
                <a:lnTo>
                  <a:pt x="1071" y="221"/>
                </a:lnTo>
                <a:lnTo>
                  <a:pt x="1067" y="238"/>
                </a:lnTo>
                <a:lnTo>
                  <a:pt x="685" y="158"/>
                </a:lnTo>
                <a:lnTo>
                  <a:pt x="689" y="141"/>
                </a:lnTo>
                <a:close/>
                <a:moveTo>
                  <a:pt x="677" y="189"/>
                </a:moveTo>
                <a:lnTo>
                  <a:pt x="1055" y="286"/>
                </a:lnTo>
                <a:lnTo>
                  <a:pt x="1052" y="305"/>
                </a:lnTo>
                <a:lnTo>
                  <a:pt x="674" y="206"/>
                </a:lnTo>
                <a:lnTo>
                  <a:pt x="677" y="189"/>
                </a:lnTo>
                <a:close/>
                <a:moveTo>
                  <a:pt x="664" y="233"/>
                </a:moveTo>
                <a:lnTo>
                  <a:pt x="1031" y="368"/>
                </a:lnTo>
                <a:lnTo>
                  <a:pt x="1025" y="383"/>
                </a:lnTo>
                <a:lnTo>
                  <a:pt x="658" y="250"/>
                </a:lnTo>
                <a:lnTo>
                  <a:pt x="664" y="233"/>
                </a:lnTo>
                <a:close/>
                <a:moveTo>
                  <a:pt x="647" y="279"/>
                </a:moveTo>
                <a:lnTo>
                  <a:pt x="1006" y="431"/>
                </a:lnTo>
                <a:lnTo>
                  <a:pt x="1000" y="448"/>
                </a:lnTo>
                <a:lnTo>
                  <a:pt x="641" y="294"/>
                </a:lnTo>
                <a:lnTo>
                  <a:pt x="647" y="279"/>
                </a:lnTo>
                <a:close/>
                <a:moveTo>
                  <a:pt x="628" y="320"/>
                </a:moveTo>
                <a:lnTo>
                  <a:pt x="1231" y="608"/>
                </a:lnTo>
                <a:lnTo>
                  <a:pt x="1224" y="624"/>
                </a:lnTo>
                <a:lnTo>
                  <a:pt x="620" y="338"/>
                </a:lnTo>
                <a:lnTo>
                  <a:pt x="628" y="320"/>
                </a:lnTo>
                <a:close/>
                <a:moveTo>
                  <a:pt x="605" y="362"/>
                </a:moveTo>
                <a:lnTo>
                  <a:pt x="939" y="567"/>
                </a:lnTo>
                <a:lnTo>
                  <a:pt x="929" y="582"/>
                </a:lnTo>
                <a:lnTo>
                  <a:pt x="595" y="378"/>
                </a:lnTo>
                <a:lnTo>
                  <a:pt x="605" y="362"/>
                </a:lnTo>
                <a:close/>
                <a:moveTo>
                  <a:pt x="580" y="403"/>
                </a:moveTo>
                <a:lnTo>
                  <a:pt x="903" y="622"/>
                </a:lnTo>
                <a:lnTo>
                  <a:pt x="893" y="637"/>
                </a:lnTo>
                <a:lnTo>
                  <a:pt x="571" y="418"/>
                </a:lnTo>
                <a:lnTo>
                  <a:pt x="580" y="403"/>
                </a:lnTo>
                <a:close/>
                <a:moveTo>
                  <a:pt x="551" y="443"/>
                </a:moveTo>
                <a:lnTo>
                  <a:pt x="851" y="692"/>
                </a:lnTo>
                <a:lnTo>
                  <a:pt x="840" y="706"/>
                </a:lnTo>
                <a:lnTo>
                  <a:pt x="540" y="456"/>
                </a:lnTo>
                <a:lnTo>
                  <a:pt x="551" y="443"/>
                </a:lnTo>
                <a:close/>
                <a:moveTo>
                  <a:pt x="521" y="479"/>
                </a:moveTo>
                <a:lnTo>
                  <a:pt x="809" y="740"/>
                </a:lnTo>
                <a:lnTo>
                  <a:pt x="798" y="753"/>
                </a:lnTo>
                <a:lnTo>
                  <a:pt x="509" y="492"/>
                </a:lnTo>
                <a:lnTo>
                  <a:pt x="521" y="479"/>
                </a:lnTo>
                <a:close/>
                <a:moveTo>
                  <a:pt x="488" y="513"/>
                </a:moveTo>
                <a:lnTo>
                  <a:pt x="750" y="803"/>
                </a:lnTo>
                <a:lnTo>
                  <a:pt x="737" y="814"/>
                </a:lnTo>
                <a:lnTo>
                  <a:pt x="475" y="525"/>
                </a:lnTo>
                <a:lnTo>
                  <a:pt x="488" y="513"/>
                </a:lnTo>
                <a:close/>
                <a:moveTo>
                  <a:pt x="452" y="544"/>
                </a:moveTo>
                <a:lnTo>
                  <a:pt x="700" y="845"/>
                </a:lnTo>
                <a:lnTo>
                  <a:pt x="687" y="856"/>
                </a:lnTo>
                <a:lnTo>
                  <a:pt x="439" y="555"/>
                </a:lnTo>
                <a:lnTo>
                  <a:pt x="452" y="544"/>
                </a:lnTo>
                <a:close/>
                <a:moveTo>
                  <a:pt x="416" y="574"/>
                </a:moveTo>
                <a:lnTo>
                  <a:pt x="649" y="887"/>
                </a:lnTo>
                <a:lnTo>
                  <a:pt x="634" y="898"/>
                </a:lnTo>
                <a:lnTo>
                  <a:pt x="401" y="584"/>
                </a:lnTo>
                <a:lnTo>
                  <a:pt x="416" y="574"/>
                </a:lnTo>
                <a:close/>
                <a:moveTo>
                  <a:pt x="376" y="601"/>
                </a:moveTo>
                <a:lnTo>
                  <a:pt x="578" y="935"/>
                </a:lnTo>
                <a:lnTo>
                  <a:pt x="563" y="944"/>
                </a:lnTo>
                <a:lnTo>
                  <a:pt x="360" y="610"/>
                </a:lnTo>
                <a:lnTo>
                  <a:pt x="376" y="601"/>
                </a:lnTo>
                <a:close/>
                <a:moveTo>
                  <a:pt x="336" y="626"/>
                </a:moveTo>
                <a:lnTo>
                  <a:pt x="651" y="1207"/>
                </a:lnTo>
                <a:lnTo>
                  <a:pt x="635" y="1215"/>
                </a:lnTo>
                <a:lnTo>
                  <a:pt x="320" y="633"/>
                </a:lnTo>
                <a:lnTo>
                  <a:pt x="336" y="626"/>
                </a:lnTo>
                <a:close/>
                <a:moveTo>
                  <a:pt x="294" y="647"/>
                </a:moveTo>
                <a:lnTo>
                  <a:pt x="446" y="1005"/>
                </a:lnTo>
                <a:lnTo>
                  <a:pt x="429" y="1013"/>
                </a:lnTo>
                <a:lnTo>
                  <a:pt x="276" y="654"/>
                </a:lnTo>
                <a:lnTo>
                  <a:pt x="294" y="647"/>
                </a:lnTo>
                <a:close/>
                <a:moveTo>
                  <a:pt x="250" y="666"/>
                </a:moveTo>
                <a:lnTo>
                  <a:pt x="380" y="1032"/>
                </a:lnTo>
                <a:lnTo>
                  <a:pt x="364" y="1040"/>
                </a:lnTo>
                <a:lnTo>
                  <a:pt x="233" y="671"/>
                </a:lnTo>
                <a:lnTo>
                  <a:pt x="250" y="666"/>
                </a:lnTo>
                <a:close/>
                <a:moveTo>
                  <a:pt x="204" y="681"/>
                </a:moveTo>
                <a:lnTo>
                  <a:pt x="320" y="1053"/>
                </a:lnTo>
                <a:lnTo>
                  <a:pt x="303" y="1059"/>
                </a:lnTo>
                <a:lnTo>
                  <a:pt x="187" y="685"/>
                </a:lnTo>
                <a:lnTo>
                  <a:pt x="204" y="681"/>
                </a:lnTo>
                <a:close/>
                <a:moveTo>
                  <a:pt x="158" y="692"/>
                </a:moveTo>
                <a:lnTo>
                  <a:pt x="234" y="1076"/>
                </a:lnTo>
                <a:lnTo>
                  <a:pt x="217" y="1080"/>
                </a:lnTo>
                <a:lnTo>
                  <a:pt x="141" y="696"/>
                </a:lnTo>
                <a:lnTo>
                  <a:pt x="158" y="692"/>
                </a:lnTo>
                <a:close/>
                <a:moveTo>
                  <a:pt x="112" y="702"/>
                </a:moveTo>
                <a:lnTo>
                  <a:pt x="171" y="1087"/>
                </a:lnTo>
                <a:lnTo>
                  <a:pt x="152" y="1091"/>
                </a:lnTo>
                <a:lnTo>
                  <a:pt x="93" y="704"/>
                </a:lnTo>
                <a:lnTo>
                  <a:pt x="112" y="702"/>
                </a:lnTo>
                <a:close/>
                <a:moveTo>
                  <a:pt x="65" y="708"/>
                </a:moveTo>
                <a:lnTo>
                  <a:pt x="103" y="1097"/>
                </a:lnTo>
                <a:lnTo>
                  <a:pt x="86" y="1099"/>
                </a:lnTo>
                <a:lnTo>
                  <a:pt x="47" y="710"/>
                </a:lnTo>
                <a:lnTo>
                  <a:pt x="65" y="708"/>
                </a:lnTo>
                <a:close/>
                <a:moveTo>
                  <a:pt x="17" y="711"/>
                </a:moveTo>
                <a:lnTo>
                  <a:pt x="17" y="1375"/>
                </a:lnTo>
                <a:lnTo>
                  <a:pt x="0" y="1375"/>
                </a:lnTo>
                <a:lnTo>
                  <a:pt x="0" y="711"/>
                </a:lnTo>
                <a:lnTo>
                  <a:pt x="17" y="711"/>
                </a:lnTo>
                <a:close/>
              </a:path>
            </a:pathLst>
          </a:custGeom>
          <a:solidFill>
            <a:srgbClr val="3498DB"/>
          </a:solidFill>
          <a:ln w="9525">
            <a:noFill/>
          </a:ln>
        </p:spPr>
        <p:txBody>
          <a:bodyPr/>
          <a:lstStyle/>
          <a:p>
            <a:endParaRPr lang="zh-CN" altLang="en-US" dirty="0">
              <a:solidFill>
                <a:schemeClr val="accent6"/>
              </a:solidFill>
            </a:endParaRPr>
          </a:p>
        </p:txBody>
      </p:sp>
      <p:sp>
        <p:nvSpPr>
          <p:cNvPr id="32775" name="Freeform 27"/>
          <p:cNvSpPr>
            <a:spLocks noEditPoints="1"/>
          </p:cNvSpPr>
          <p:nvPr>
            <p:custDataLst>
              <p:tags r:id="rId6"/>
            </p:custDataLst>
          </p:nvPr>
        </p:nvSpPr>
        <p:spPr>
          <a:xfrm>
            <a:off x="1939672" y="3986934"/>
            <a:ext cx="501585" cy="506346"/>
          </a:xfrm>
          <a:custGeom>
            <a:avLst/>
            <a:gdLst/>
            <a:ahLst/>
            <a:cxnLst>
              <a:cxn ang="0">
                <a:pos x="1651343073" y="1462610242"/>
              </a:cxn>
              <a:cxn ang="0">
                <a:pos x="1221063876" y="1029679308"/>
              </a:cxn>
              <a:cxn ang="0">
                <a:pos x="1104773216" y="982873836"/>
              </a:cxn>
              <a:cxn ang="0">
                <a:pos x="1011739323" y="877567514"/>
              </a:cxn>
              <a:cxn ang="0">
                <a:pos x="941965609" y="210616066"/>
              </a:cxn>
              <a:cxn ang="0">
                <a:pos x="197694464" y="210616066"/>
              </a:cxn>
              <a:cxn ang="0">
                <a:pos x="197694464" y="959472811"/>
              </a:cxn>
              <a:cxn ang="0">
                <a:pos x="872188483" y="1017977084"/>
              </a:cxn>
              <a:cxn ang="0">
                <a:pos x="976852466" y="1123283407"/>
              </a:cxn>
              <a:cxn ang="0">
                <a:pos x="1011739323" y="1228593151"/>
              </a:cxn>
              <a:cxn ang="0">
                <a:pos x="1453648609" y="1673226308"/>
              </a:cxn>
              <a:cxn ang="0">
                <a:pos x="1651343073" y="1673226308"/>
              </a:cxn>
              <a:cxn ang="0">
                <a:pos x="1651343073" y="1462610242"/>
              </a:cxn>
              <a:cxn ang="0">
                <a:pos x="848931716" y="854163067"/>
              </a:cxn>
              <a:cxn ang="0">
                <a:pos x="302358447" y="854163067"/>
              </a:cxn>
              <a:cxn ang="0">
                <a:pos x="302358447" y="315922389"/>
              </a:cxn>
              <a:cxn ang="0">
                <a:pos x="848931716" y="315922389"/>
              </a:cxn>
              <a:cxn ang="0">
                <a:pos x="848931716" y="854163067"/>
              </a:cxn>
              <a:cxn ang="0">
                <a:pos x="616346983" y="315922389"/>
              </a:cxn>
              <a:cxn ang="0">
                <a:pos x="302358447" y="620145976"/>
              </a:cxn>
              <a:cxn ang="0">
                <a:pos x="395392340" y="690352472"/>
              </a:cxn>
              <a:cxn ang="0">
                <a:pos x="395392340" y="596744951"/>
              </a:cxn>
              <a:cxn ang="0">
                <a:pos x="593086803" y="397831108"/>
              </a:cxn>
              <a:cxn ang="0">
                <a:pos x="686120697" y="409529910"/>
              </a:cxn>
              <a:cxn ang="0">
                <a:pos x="616346983" y="315922389"/>
              </a:cxn>
            </a:cxnLst>
            <a:rect l="0" t="0" r="0" b="0"/>
            <a:pathLst>
              <a:path w="147" h="148">
                <a:moveTo>
                  <a:pt x="142" y="125"/>
                </a:moveTo>
                <a:cubicBezTo>
                  <a:pt x="105" y="88"/>
                  <a:pt x="105" y="88"/>
                  <a:pt x="105" y="88"/>
                </a:cubicBezTo>
                <a:cubicBezTo>
                  <a:pt x="102" y="85"/>
                  <a:pt x="99" y="84"/>
                  <a:pt x="95" y="84"/>
                </a:cubicBezTo>
                <a:cubicBezTo>
                  <a:pt x="87" y="75"/>
                  <a:pt x="87" y="75"/>
                  <a:pt x="87" y="75"/>
                </a:cubicBezTo>
                <a:cubicBezTo>
                  <a:pt x="99" y="58"/>
                  <a:pt x="97" y="33"/>
                  <a:pt x="81" y="18"/>
                </a:cubicBezTo>
                <a:cubicBezTo>
                  <a:pt x="64" y="0"/>
                  <a:pt x="35" y="0"/>
                  <a:pt x="17" y="18"/>
                </a:cubicBezTo>
                <a:cubicBezTo>
                  <a:pt x="0" y="35"/>
                  <a:pt x="0" y="64"/>
                  <a:pt x="17" y="82"/>
                </a:cubicBezTo>
                <a:cubicBezTo>
                  <a:pt x="33" y="97"/>
                  <a:pt x="57" y="99"/>
                  <a:pt x="75" y="87"/>
                </a:cubicBezTo>
                <a:cubicBezTo>
                  <a:pt x="84" y="96"/>
                  <a:pt x="84" y="96"/>
                  <a:pt x="84" y="96"/>
                </a:cubicBezTo>
                <a:cubicBezTo>
                  <a:pt x="84" y="99"/>
                  <a:pt x="85" y="102"/>
                  <a:pt x="87" y="105"/>
                </a:cubicBezTo>
                <a:cubicBezTo>
                  <a:pt x="125" y="143"/>
                  <a:pt x="125" y="143"/>
                  <a:pt x="125" y="143"/>
                </a:cubicBezTo>
                <a:cubicBezTo>
                  <a:pt x="130" y="148"/>
                  <a:pt x="138" y="148"/>
                  <a:pt x="142" y="143"/>
                </a:cubicBezTo>
                <a:cubicBezTo>
                  <a:pt x="147" y="138"/>
                  <a:pt x="147" y="130"/>
                  <a:pt x="142" y="125"/>
                </a:cubicBezTo>
                <a:close/>
                <a:moveTo>
                  <a:pt x="73" y="73"/>
                </a:moveTo>
                <a:cubicBezTo>
                  <a:pt x="60" y="86"/>
                  <a:pt x="39" y="86"/>
                  <a:pt x="26" y="73"/>
                </a:cubicBezTo>
                <a:cubicBezTo>
                  <a:pt x="13" y="60"/>
                  <a:pt x="13" y="39"/>
                  <a:pt x="26" y="27"/>
                </a:cubicBezTo>
                <a:cubicBezTo>
                  <a:pt x="39" y="14"/>
                  <a:pt x="60" y="14"/>
                  <a:pt x="73" y="27"/>
                </a:cubicBezTo>
                <a:cubicBezTo>
                  <a:pt x="86" y="39"/>
                  <a:pt x="86" y="60"/>
                  <a:pt x="73" y="73"/>
                </a:cubicBezTo>
                <a:close/>
                <a:moveTo>
                  <a:pt x="53" y="27"/>
                </a:moveTo>
                <a:cubicBezTo>
                  <a:pt x="39" y="24"/>
                  <a:pt x="23" y="39"/>
                  <a:pt x="26" y="53"/>
                </a:cubicBezTo>
                <a:cubicBezTo>
                  <a:pt x="28" y="59"/>
                  <a:pt x="33" y="61"/>
                  <a:pt x="34" y="59"/>
                </a:cubicBezTo>
                <a:cubicBezTo>
                  <a:pt x="36" y="57"/>
                  <a:pt x="34" y="54"/>
                  <a:pt x="34" y="51"/>
                </a:cubicBezTo>
                <a:cubicBezTo>
                  <a:pt x="32" y="42"/>
                  <a:pt x="42" y="32"/>
                  <a:pt x="51" y="34"/>
                </a:cubicBezTo>
                <a:cubicBezTo>
                  <a:pt x="54" y="35"/>
                  <a:pt x="57" y="36"/>
                  <a:pt x="59" y="35"/>
                </a:cubicBezTo>
                <a:cubicBezTo>
                  <a:pt x="61" y="33"/>
                  <a:pt x="58" y="28"/>
                  <a:pt x="53" y="27"/>
                </a:cubicBezTo>
                <a:close/>
              </a:path>
            </a:pathLst>
          </a:custGeom>
          <a:solidFill>
            <a:srgbClr val="69A35B"/>
          </a:solidFill>
          <a:ln w="9525">
            <a:noFill/>
          </a:ln>
        </p:spPr>
        <p:txBody>
          <a:bodyPr/>
          <a:lstStyle/>
          <a:p>
            <a:endParaRPr lang="zh-CN" altLang="en-US"/>
          </a:p>
        </p:txBody>
      </p:sp>
      <p:sp>
        <p:nvSpPr>
          <p:cNvPr id="62" name="文本框 61"/>
          <p:cNvSpPr txBox="1"/>
          <p:nvPr>
            <p:custDataLst>
              <p:tags r:id="rId7"/>
            </p:custDataLst>
          </p:nvPr>
        </p:nvSpPr>
        <p:spPr>
          <a:xfrm>
            <a:off x="863488" y="2692494"/>
            <a:ext cx="2399987" cy="1055551"/>
          </a:xfrm>
          <a:prstGeom prst="rect">
            <a:avLst/>
          </a:prstGeom>
          <a:noFill/>
        </p:spPr>
        <p:txBody>
          <a:bodyPr>
            <a:normAutofit fontScale="92500" lnSpcReduction="10000"/>
          </a:bodyPr>
          <a:lstStyle/>
          <a:p>
            <a:pPr algn="ctr" defTabSz="914309">
              <a:lnSpc>
                <a:spcPct val="150000"/>
              </a:lnSpc>
              <a:defRPr/>
            </a:pPr>
            <a:r>
              <a:rPr lang="zh-CN" altLang="en-US" sz="2400" spc="150" dirty="0">
                <a:latin typeface="Arial" panose="020B0604020202020204" pitchFamily="34" charset="0"/>
                <a:ea typeface="微软雅黑" panose="020B0503020204020204" pitchFamily="34" charset="-122"/>
              </a:rPr>
              <a:t>突显关键概念</a:t>
            </a:r>
          </a:p>
          <a:p>
            <a:pPr algn="ctr" defTabSz="914309">
              <a:lnSpc>
                <a:spcPct val="150000"/>
              </a:lnSpc>
              <a:defRPr/>
            </a:pPr>
            <a:r>
              <a:rPr lang="zh-CN" altLang="en-US" sz="2400" spc="150" dirty="0">
                <a:latin typeface="Arial" panose="020B0604020202020204" pitchFamily="34" charset="0"/>
                <a:ea typeface="微软雅黑" panose="020B0503020204020204" pitchFamily="34" charset="-122"/>
              </a:rPr>
              <a:t>聚焦关键要目</a:t>
            </a:r>
            <a:endParaRPr lang="zh-CN" altLang="en-US" spc="150" dirty="0">
              <a:latin typeface="Arial" panose="020B0604020202020204" pitchFamily="34" charset="0"/>
              <a:ea typeface="微软雅黑" panose="020B0503020204020204" pitchFamily="34" charset="-122"/>
            </a:endParaRPr>
          </a:p>
          <a:p>
            <a:pPr algn="ctr" defTabSz="914309">
              <a:lnSpc>
                <a:spcPct val="120000"/>
              </a:lnSpc>
              <a:defRPr/>
            </a:pPr>
            <a:endParaRPr lang="zh-CN" altLang="en-US" spc="150" dirty="0">
              <a:latin typeface="Arial" panose="020B0604020202020204" pitchFamily="34" charset="0"/>
              <a:ea typeface="微软雅黑" panose="020B0503020204020204" pitchFamily="34" charset="-122"/>
            </a:endParaRPr>
          </a:p>
        </p:txBody>
      </p:sp>
      <p:sp>
        <p:nvSpPr>
          <p:cNvPr id="78" name="文本框 77"/>
          <p:cNvSpPr txBox="1"/>
          <p:nvPr>
            <p:custDataLst>
              <p:tags r:id="rId8"/>
            </p:custDataLst>
          </p:nvPr>
        </p:nvSpPr>
        <p:spPr>
          <a:xfrm>
            <a:off x="417457" y="2027418"/>
            <a:ext cx="2998400" cy="558727"/>
          </a:xfrm>
          <a:prstGeom prst="rect">
            <a:avLst/>
          </a:prstGeom>
        </p:spPr>
        <p:style>
          <a:lnRef idx="1">
            <a:schemeClr val="accent5"/>
          </a:lnRef>
          <a:fillRef idx="2">
            <a:schemeClr val="accent5"/>
          </a:fillRef>
          <a:effectRef idx="1">
            <a:schemeClr val="accent5"/>
          </a:effectRef>
          <a:fontRef idx="minor">
            <a:schemeClr val="dk1"/>
          </a:fontRef>
        </p:style>
        <p:txBody>
          <a:bodyPr anchor="b"/>
          <a:lstStyle/>
          <a:p>
            <a:pPr algn="ctr" defTabSz="914309">
              <a:lnSpc>
                <a:spcPct val="120000"/>
              </a:lnSpc>
              <a:defRPr/>
            </a:pPr>
            <a:r>
              <a:rPr lang="zh-CN" altLang="en-US" sz="2400" dirty="0">
                <a:solidFill>
                  <a:schemeClr val="tx1"/>
                </a:solidFill>
              </a:rPr>
              <a:t>核心知识的统摄性</a:t>
            </a:r>
          </a:p>
        </p:txBody>
      </p:sp>
      <p:cxnSp>
        <p:nvCxnSpPr>
          <p:cNvPr id="32779" name="直接连接符 78"/>
          <p:cNvCxnSpPr/>
          <p:nvPr>
            <p:custDataLst>
              <p:tags r:id="rId9"/>
            </p:custDataLst>
          </p:nvPr>
        </p:nvCxnSpPr>
        <p:spPr>
          <a:xfrm>
            <a:off x="1130153" y="2762975"/>
            <a:ext cx="2133322" cy="0"/>
          </a:xfrm>
          <a:prstGeom prst="line">
            <a:avLst/>
          </a:prstGeom>
          <a:ln w="6350" cap="flat" cmpd="sng">
            <a:solidFill>
              <a:srgbClr val="7F7F7F"/>
            </a:solidFill>
            <a:prstDash val="solid"/>
            <a:miter/>
            <a:headEnd type="none" w="med" len="med"/>
            <a:tailEnd type="none" w="med" len="med"/>
          </a:ln>
        </p:spPr>
      </p:cxnSp>
      <p:sp>
        <p:nvSpPr>
          <p:cNvPr id="81" name="文本框 80"/>
          <p:cNvSpPr txBox="1"/>
          <p:nvPr>
            <p:custDataLst>
              <p:tags r:id="rId10"/>
            </p:custDataLst>
          </p:nvPr>
        </p:nvSpPr>
        <p:spPr>
          <a:xfrm>
            <a:off x="777774" y="5242483"/>
            <a:ext cx="2612685" cy="1104756"/>
          </a:xfrm>
          <a:prstGeom prst="rect">
            <a:avLst/>
          </a:prstGeom>
          <a:noFill/>
        </p:spPr>
        <p:txBody>
          <a:bodyPr/>
          <a:lstStyle/>
          <a:p>
            <a:pPr algn="ctr" defTabSz="914309">
              <a:lnSpc>
                <a:spcPct val="140000"/>
              </a:lnSpc>
              <a:defRPr/>
            </a:pPr>
            <a:r>
              <a:rPr lang="zh-CN" altLang="en-US" sz="2400" spc="150">
                <a:latin typeface="Arial" panose="020B0604020202020204" pitchFamily="34" charset="0"/>
                <a:ea typeface="微软雅黑" panose="020B0503020204020204" pitchFamily="34" charset="-122"/>
              </a:rPr>
              <a:t>单课间彼此交织</a:t>
            </a:r>
          </a:p>
          <a:p>
            <a:pPr algn="ctr" defTabSz="914309">
              <a:lnSpc>
                <a:spcPct val="140000"/>
              </a:lnSpc>
              <a:defRPr/>
            </a:pPr>
            <a:r>
              <a:rPr lang="zh-CN" altLang="en-US" sz="2400" spc="150">
                <a:latin typeface="Arial" panose="020B0604020202020204" pitchFamily="34" charset="0"/>
                <a:ea typeface="微软雅黑" panose="020B0503020204020204" pitchFamily="34" charset="-122"/>
              </a:rPr>
              <a:t>单元间交互融合</a:t>
            </a:r>
          </a:p>
        </p:txBody>
      </p:sp>
      <p:sp>
        <p:nvSpPr>
          <p:cNvPr id="87" name="文本框 86"/>
          <p:cNvSpPr txBox="1"/>
          <p:nvPr>
            <p:custDataLst>
              <p:tags r:id="rId11"/>
            </p:custDataLst>
          </p:nvPr>
        </p:nvSpPr>
        <p:spPr>
          <a:xfrm>
            <a:off x="544440" y="4647246"/>
            <a:ext cx="2998400" cy="560317"/>
          </a:xfrm>
          <a:prstGeom prst="rect">
            <a:avLst/>
          </a:prstGeom>
        </p:spPr>
        <p:style>
          <a:lnRef idx="1">
            <a:schemeClr val="accent5"/>
          </a:lnRef>
          <a:fillRef idx="2">
            <a:schemeClr val="accent5"/>
          </a:fillRef>
          <a:effectRef idx="1">
            <a:schemeClr val="accent5"/>
          </a:effectRef>
          <a:fontRef idx="minor">
            <a:schemeClr val="dk1"/>
          </a:fontRef>
        </p:style>
        <p:txBody>
          <a:bodyPr anchor="b">
            <a:scene3d>
              <a:camera prst="orthographicFront"/>
              <a:lightRig rig="threePt" dir="t"/>
            </a:scene3d>
          </a:bodyPr>
          <a:lstStyle/>
          <a:p>
            <a:pPr algn="ctr" defTabSz="914309">
              <a:lnSpc>
                <a:spcPct val="120000"/>
              </a:lnSpc>
              <a:defRPr/>
            </a:pPr>
            <a:r>
              <a:rPr lang="zh-CN" altLang="en-US" sz="2400" dirty="0">
                <a:solidFill>
                  <a:schemeClr val="tx1"/>
                </a:solidFill>
              </a:rPr>
              <a:t>教学实施的关联性</a:t>
            </a:r>
          </a:p>
        </p:txBody>
      </p:sp>
      <p:cxnSp>
        <p:nvCxnSpPr>
          <p:cNvPr id="32782" name="直接连接符 87"/>
          <p:cNvCxnSpPr/>
          <p:nvPr>
            <p:custDataLst>
              <p:tags r:id="rId12"/>
            </p:custDataLst>
          </p:nvPr>
        </p:nvCxnSpPr>
        <p:spPr>
          <a:xfrm>
            <a:off x="1130153" y="5266293"/>
            <a:ext cx="2133322" cy="0"/>
          </a:xfrm>
          <a:prstGeom prst="line">
            <a:avLst/>
          </a:prstGeom>
          <a:ln w="6350" cap="flat" cmpd="sng">
            <a:solidFill>
              <a:srgbClr val="7F7F7F"/>
            </a:solidFill>
            <a:prstDash val="solid"/>
            <a:miter/>
            <a:headEnd type="none" w="med" len="med"/>
            <a:tailEnd type="none" w="med" len="med"/>
          </a:ln>
        </p:spPr>
      </p:cxnSp>
      <p:sp>
        <p:nvSpPr>
          <p:cNvPr id="32784" name="Freeform 25"/>
          <p:cNvSpPr/>
          <p:nvPr>
            <p:custDataLst>
              <p:tags r:id="rId13"/>
            </p:custDataLst>
          </p:nvPr>
        </p:nvSpPr>
        <p:spPr>
          <a:xfrm>
            <a:off x="9753918" y="3969474"/>
            <a:ext cx="373013" cy="371427"/>
          </a:xfrm>
          <a:custGeom>
            <a:avLst/>
            <a:gdLst/>
            <a:ahLst/>
            <a:cxnLst>
              <a:cxn ang="0">
                <a:pos x="0" y="0"/>
              </a:cxn>
              <a:cxn ang="0">
                <a:pos x="405250818" y="772693797"/>
              </a:cxn>
              <a:cxn ang="0">
                <a:pos x="471686729" y="546215292"/>
              </a:cxn>
              <a:cxn ang="0">
                <a:pos x="883580624" y="959205203"/>
              </a:cxn>
              <a:cxn ang="0">
                <a:pos x="963302687" y="879271006"/>
              </a:cxn>
              <a:cxn ang="0">
                <a:pos x="551408792" y="459620342"/>
              </a:cxn>
              <a:cxn ang="0">
                <a:pos x="777286255" y="406329158"/>
              </a:cxn>
              <a:cxn ang="0">
                <a:pos x="0" y="0"/>
              </a:cxn>
            </a:cxnLst>
            <a:rect l="0" t="0" r="0" b="0"/>
            <a:pathLst>
              <a:path w="145" h="144">
                <a:moveTo>
                  <a:pt x="0" y="0"/>
                </a:moveTo>
                <a:lnTo>
                  <a:pt x="61" y="116"/>
                </a:lnTo>
                <a:lnTo>
                  <a:pt x="71" y="82"/>
                </a:lnTo>
                <a:lnTo>
                  <a:pt x="133" y="144"/>
                </a:lnTo>
                <a:lnTo>
                  <a:pt x="145" y="132"/>
                </a:lnTo>
                <a:lnTo>
                  <a:pt x="83" y="69"/>
                </a:lnTo>
                <a:lnTo>
                  <a:pt x="117" y="61"/>
                </a:lnTo>
                <a:lnTo>
                  <a:pt x="0" y="0"/>
                </a:lnTo>
                <a:close/>
              </a:path>
            </a:pathLst>
          </a:custGeom>
          <a:solidFill>
            <a:srgbClr val="9BBB59"/>
          </a:solidFill>
          <a:ln w="9525">
            <a:noFill/>
          </a:ln>
        </p:spPr>
        <p:txBody>
          <a:bodyPr/>
          <a:lstStyle/>
          <a:p>
            <a:endParaRPr lang="zh-CN" altLang="en-US"/>
          </a:p>
        </p:txBody>
      </p:sp>
      <p:sp>
        <p:nvSpPr>
          <p:cNvPr id="90" name="文本框 89"/>
          <p:cNvSpPr txBox="1"/>
          <p:nvPr>
            <p:custDataLst>
              <p:tags r:id="rId14"/>
            </p:custDataLst>
          </p:nvPr>
        </p:nvSpPr>
        <p:spPr>
          <a:xfrm>
            <a:off x="8741225" y="2707918"/>
            <a:ext cx="2399987" cy="1055551"/>
          </a:xfrm>
          <a:prstGeom prst="rect">
            <a:avLst/>
          </a:prstGeom>
          <a:noFill/>
        </p:spPr>
        <p:txBody>
          <a:bodyPr/>
          <a:lstStyle/>
          <a:p>
            <a:pPr algn="ctr" defTabSz="914309">
              <a:lnSpc>
                <a:spcPct val="140000"/>
              </a:lnSpc>
              <a:defRPr/>
            </a:pPr>
            <a:r>
              <a:rPr lang="zh-CN" altLang="en-US" sz="2400" spc="150" dirty="0">
                <a:latin typeface="Arial" panose="020B0604020202020204" pitchFamily="34" charset="0"/>
                <a:ea typeface="微软雅黑" panose="020B0503020204020204" pitchFamily="34" charset="-122"/>
              </a:rPr>
              <a:t>强调时空观念</a:t>
            </a:r>
          </a:p>
          <a:p>
            <a:pPr algn="ctr" defTabSz="914309">
              <a:lnSpc>
                <a:spcPct val="140000"/>
              </a:lnSpc>
              <a:defRPr/>
            </a:pPr>
            <a:r>
              <a:rPr lang="zh-CN" altLang="en-US" sz="2400" spc="150" dirty="0">
                <a:latin typeface="Arial" panose="020B0604020202020204" pitchFamily="34" charset="0"/>
                <a:ea typeface="微软雅黑" panose="020B0503020204020204" pitchFamily="34" charset="-122"/>
              </a:rPr>
              <a:t>关注发展趋势</a:t>
            </a:r>
          </a:p>
          <a:p>
            <a:pPr algn="ctr" defTabSz="914309">
              <a:lnSpc>
                <a:spcPct val="120000"/>
              </a:lnSpc>
              <a:defRPr/>
            </a:pPr>
            <a:endParaRPr lang="zh-CN" altLang="en-US" sz="2400" spc="150" dirty="0">
              <a:latin typeface="Arial" panose="020B0604020202020204" pitchFamily="34" charset="0"/>
              <a:ea typeface="微软雅黑" panose="020B0503020204020204" pitchFamily="34" charset="-122"/>
            </a:endParaRPr>
          </a:p>
        </p:txBody>
      </p:sp>
      <p:sp>
        <p:nvSpPr>
          <p:cNvPr id="91" name="文本框 90"/>
          <p:cNvSpPr txBox="1"/>
          <p:nvPr>
            <p:custDataLst>
              <p:tags r:id="rId15"/>
            </p:custDataLst>
          </p:nvPr>
        </p:nvSpPr>
        <p:spPr>
          <a:xfrm>
            <a:off x="8223766" y="2042841"/>
            <a:ext cx="3257126" cy="560317"/>
          </a:xfrm>
          <a:prstGeom prst="rect">
            <a:avLst/>
          </a:prstGeom>
        </p:spPr>
        <p:style>
          <a:lnRef idx="1">
            <a:schemeClr val="accent4"/>
          </a:lnRef>
          <a:fillRef idx="2">
            <a:schemeClr val="accent4"/>
          </a:fillRef>
          <a:effectRef idx="1">
            <a:schemeClr val="accent4"/>
          </a:effectRef>
          <a:fontRef idx="minor">
            <a:schemeClr val="dk1"/>
          </a:fontRef>
        </p:style>
        <p:txBody>
          <a:bodyPr anchor="b"/>
          <a:lstStyle/>
          <a:p>
            <a:pPr algn="ctr" defTabSz="914309">
              <a:lnSpc>
                <a:spcPct val="120000"/>
              </a:lnSpc>
              <a:defRPr/>
            </a:pPr>
            <a:r>
              <a:rPr lang="zh-CN" altLang="en-US" sz="2400" dirty="0">
                <a:solidFill>
                  <a:schemeClr val="tx1"/>
                </a:solidFill>
              </a:rPr>
              <a:t>宏观叙事的通识性</a:t>
            </a:r>
          </a:p>
        </p:txBody>
      </p:sp>
      <p:cxnSp>
        <p:nvCxnSpPr>
          <p:cNvPr id="32787" name="直接连接符 91"/>
          <p:cNvCxnSpPr/>
          <p:nvPr>
            <p:custDataLst>
              <p:tags r:id="rId16"/>
            </p:custDataLst>
          </p:nvPr>
        </p:nvCxnSpPr>
        <p:spPr>
          <a:xfrm>
            <a:off x="8880906" y="2660300"/>
            <a:ext cx="2133322" cy="0"/>
          </a:xfrm>
          <a:prstGeom prst="line">
            <a:avLst/>
          </a:prstGeom>
          <a:ln w="6350" cap="flat" cmpd="sng">
            <a:solidFill>
              <a:srgbClr val="7F7F7F"/>
            </a:solidFill>
            <a:prstDash val="solid"/>
            <a:miter/>
            <a:headEnd type="none" w="med" len="med"/>
            <a:tailEnd type="none" w="med" len="med"/>
          </a:ln>
        </p:spPr>
      </p:cxnSp>
      <p:sp>
        <p:nvSpPr>
          <p:cNvPr id="94" name="文本框 93"/>
          <p:cNvSpPr txBox="1"/>
          <p:nvPr>
            <p:custDataLst>
              <p:tags r:id="rId17"/>
            </p:custDataLst>
          </p:nvPr>
        </p:nvSpPr>
        <p:spPr>
          <a:xfrm>
            <a:off x="8566622" y="5290102"/>
            <a:ext cx="2573003" cy="1057137"/>
          </a:xfrm>
          <a:prstGeom prst="rect">
            <a:avLst/>
          </a:prstGeom>
          <a:noFill/>
        </p:spPr>
        <p:txBody>
          <a:bodyPr/>
          <a:lstStyle/>
          <a:p>
            <a:pPr algn="ctr" defTabSz="914309">
              <a:lnSpc>
                <a:spcPct val="120000"/>
              </a:lnSpc>
              <a:defRPr/>
            </a:pPr>
            <a:r>
              <a:rPr lang="zh-CN" altLang="en-US" sz="2400" spc="150">
                <a:latin typeface="Arial" panose="020B0604020202020204" pitchFamily="34" charset="0"/>
                <a:ea typeface="微软雅黑" panose="020B0503020204020204" pitchFamily="34" charset="-122"/>
              </a:rPr>
              <a:t>多元发散性思维</a:t>
            </a:r>
          </a:p>
          <a:p>
            <a:pPr algn="ctr" defTabSz="914309">
              <a:lnSpc>
                <a:spcPct val="120000"/>
              </a:lnSpc>
              <a:defRPr/>
            </a:pPr>
            <a:r>
              <a:rPr lang="zh-CN" altLang="en-US" sz="2400" spc="150">
                <a:latin typeface="Arial" panose="020B0604020202020204" pitchFamily="34" charset="0"/>
                <a:ea typeface="微软雅黑" panose="020B0503020204020204" pitchFamily="34" charset="-122"/>
              </a:rPr>
              <a:t>归纳聚敛性思维</a:t>
            </a:r>
          </a:p>
          <a:p>
            <a:pPr algn="ctr" defTabSz="914309">
              <a:lnSpc>
                <a:spcPct val="120000"/>
              </a:lnSpc>
              <a:defRPr/>
            </a:pPr>
            <a:endParaRPr lang="zh-CN" altLang="en-US" sz="2400" spc="150">
              <a:latin typeface="Arial" panose="020B0604020202020204" pitchFamily="34" charset="0"/>
              <a:ea typeface="微软雅黑" panose="020B0503020204020204" pitchFamily="34" charset="-122"/>
            </a:endParaRPr>
          </a:p>
        </p:txBody>
      </p:sp>
      <p:sp>
        <p:nvSpPr>
          <p:cNvPr id="95" name="文本框 94"/>
          <p:cNvSpPr txBox="1"/>
          <p:nvPr>
            <p:custDataLst>
              <p:tags r:id="rId18"/>
            </p:custDataLst>
          </p:nvPr>
        </p:nvSpPr>
        <p:spPr>
          <a:xfrm>
            <a:off x="8384083" y="4625024"/>
            <a:ext cx="2998397" cy="560317"/>
          </a:xfrm>
          <a:prstGeom prst="rect">
            <a:avLst/>
          </a:prstGeom>
        </p:spPr>
        <p:style>
          <a:lnRef idx="1">
            <a:schemeClr val="accent5"/>
          </a:lnRef>
          <a:fillRef idx="2">
            <a:schemeClr val="accent5"/>
          </a:fillRef>
          <a:effectRef idx="1">
            <a:schemeClr val="accent5"/>
          </a:effectRef>
          <a:fontRef idx="minor">
            <a:schemeClr val="dk1"/>
          </a:fontRef>
        </p:style>
        <p:txBody>
          <a:bodyPr anchor="b"/>
          <a:lstStyle/>
          <a:p>
            <a:pPr algn="ctr" defTabSz="914309">
              <a:lnSpc>
                <a:spcPct val="120000"/>
              </a:lnSpc>
              <a:defRPr/>
            </a:pPr>
            <a:r>
              <a:rPr lang="zh-CN" altLang="en-US" sz="2400" dirty="0">
                <a:solidFill>
                  <a:schemeClr val="tx1"/>
                </a:solidFill>
              </a:rPr>
              <a:t>思维过程的整体性</a:t>
            </a:r>
          </a:p>
        </p:txBody>
      </p:sp>
      <p:cxnSp>
        <p:nvCxnSpPr>
          <p:cNvPr id="32790" name="直接连接符 95"/>
          <p:cNvCxnSpPr/>
          <p:nvPr>
            <p:custDataLst>
              <p:tags r:id="rId19"/>
            </p:custDataLst>
          </p:nvPr>
        </p:nvCxnSpPr>
        <p:spPr>
          <a:xfrm>
            <a:off x="8880906" y="5242483"/>
            <a:ext cx="2133322" cy="0"/>
          </a:xfrm>
          <a:prstGeom prst="line">
            <a:avLst/>
          </a:prstGeom>
          <a:ln w="6350" cap="flat" cmpd="sng">
            <a:solidFill>
              <a:srgbClr val="7F7F7F"/>
            </a:solidFill>
            <a:prstDash val="solid"/>
            <a:miter/>
            <a:headEnd type="none" w="med" len="med"/>
            <a:tailEnd type="none" w="med" len="med"/>
          </a:ln>
        </p:spPr>
      </p:cxnSp>
      <p:sp>
        <p:nvSpPr>
          <p:cNvPr id="5" name="矩形 4"/>
          <p:cNvSpPr/>
          <p:nvPr>
            <p:custDataLst>
              <p:tags r:id="rId20"/>
            </p:custDataLst>
          </p:nvPr>
        </p:nvSpPr>
        <p:spPr>
          <a:xfrm>
            <a:off x="5243175" y="3504396"/>
            <a:ext cx="1415588" cy="830889"/>
          </a:xfrm>
          <a:prstGeom prst="rect">
            <a:avLst/>
          </a:prstGeom>
          <a:noFill/>
          <a:ln>
            <a:noFill/>
          </a:ln>
        </p:spPr>
        <p:txBody>
          <a:bodyPr wrap="none">
            <a:spAutoFit/>
          </a:bodyPr>
          <a:lstStyle/>
          <a:p>
            <a:pPr algn="ctr" defTabSz="914309">
              <a:defRPr/>
            </a:pPr>
            <a:r>
              <a:rPr lang="zh-CN" altLang="en-US" sz="48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特征</a:t>
            </a:r>
          </a:p>
        </p:txBody>
      </p:sp>
      <p:sp>
        <p:nvSpPr>
          <p:cNvPr id="26" name="矩形 25">
            <a:extLst>
              <a:ext uri="{FF2B5EF4-FFF2-40B4-BE49-F238E27FC236}">
                <a16:creationId xmlns:a16="http://schemas.microsoft.com/office/drawing/2014/main" id="{28447AD3-D861-4D5E-8EC8-26B97991F1F9}"/>
              </a:ext>
            </a:extLst>
          </p:cNvPr>
          <p:cNvSpPr/>
          <p:nvPr/>
        </p:nvSpPr>
        <p:spPr>
          <a:xfrm>
            <a:off x="1749450" y="932005"/>
            <a:ext cx="4698722" cy="584775"/>
          </a:xfrm>
          <a:prstGeom prst="rect">
            <a:avLst/>
          </a:prstGeom>
        </p:spPr>
        <p:txBody>
          <a:bodyPr wrap="none">
            <a:spAutoFit/>
          </a:bodyPr>
          <a:lstStyle/>
          <a:p>
            <a:r>
              <a:rPr lang="zh-CN" altLang="en-US" sz="3200" dirty="0">
                <a:latin typeface="+mn-ea"/>
              </a:rPr>
              <a:t>二、</a:t>
            </a:r>
            <a:r>
              <a:rPr lang="zh-CN" altLang="zh-CN" sz="3200" dirty="0">
                <a:latin typeface="+mn-ea"/>
              </a:rPr>
              <a:t>单元教学</a:t>
            </a:r>
            <a:r>
              <a:rPr lang="zh-CN" altLang="en-US" sz="3200" dirty="0">
                <a:latin typeface="+mn-ea"/>
              </a:rPr>
              <a:t>特征是什么</a:t>
            </a:r>
            <a:endParaRPr lang="zh-CN" altLang="en-US" sz="3200" dirty="0"/>
          </a:p>
        </p:txBody>
      </p:sp>
      <p:sp>
        <p:nvSpPr>
          <p:cNvPr id="22" name="标注: 双弯曲线形 21">
            <a:extLst>
              <a:ext uri="{FF2B5EF4-FFF2-40B4-BE49-F238E27FC236}">
                <a16:creationId xmlns:a16="http://schemas.microsoft.com/office/drawing/2014/main" id="{6B4C82A8-118B-4CB2-83EB-18E13647248B}"/>
              </a:ext>
            </a:extLst>
          </p:cNvPr>
          <p:cNvSpPr/>
          <p:nvPr/>
        </p:nvSpPr>
        <p:spPr>
          <a:xfrm>
            <a:off x="8608690" y="205034"/>
            <a:ext cx="3474741" cy="826874"/>
          </a:xfrm>
          <a:prstGeom prst="borderCallout3">
            <a:avLst>
              <a:gd name="adj1" fmla="val 18750"/>
              <a:gd name="adj2" fmla="val -8333"/>
              <a:gd name="adj3" fmla="val 18750"/>
              <a:gd name="adj4" fmla="val -16667"/>
              <a:gd name="adj5" fmla="val 100000"/>
              <a:gd name="adj6" fmla="val -16667"/>
              <a:gd name="adj7" fmla="val 221574"/>
              <a:gd name="adj8" fmla="val 3515"/>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sz="2400" dirty="0"/>
              <a:t>教材叙事本身</a:t>
            </a:r>
            <a:endParaRPr lang="en-US" altLang="zh-CN" sz="2400" dirty="0"/>
          </a:p>
          <a:p>
            <a:pPr algn="ctr"/>
            <a:r>
              <a:rPr lang="zh-CN" altLang="en-US" sz="2400" dirty="0"/>
              <a:t>就是宏观叙事模式</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423832" y="1197292"/>
            <a:ext cx="4415803" cy="3785652"/>
          </a:xfrm>
          <a:prstGeom prst="rect">
            <a:avLst/>
          </a:prstGeom>
          <a:ln w="28575" cmpd="thickThin">
            <a:solidFill>
              <a:schemeClr val="accent1">
                <a:shade val="50000"/>
              </a:schemeClr>
            </a:solidFill>
            <a:prstDash val="solid"/>
          </a:ln>
        </p:spPr>
        <p:txBody>
          <a:bodyPr wrap="square">
            <a:spAutoFit/>
          </a:bodyPr>
          <a:lstStyle/>
          <a:p>
            <a:pPr algn="ctr"/>
            <a:r>
              <a:rPr lang="zh-CN" altLang="en-US" sz="4000" b="1" dirty="0">
                <a:solidFill>
                  <a:srgbClr val="000000"/>
                </a:solidFill>
                <a:latin typeface="微软雅黑" panose="020B0503020204020204" pitchFamily="34" charset="-122"/>
                <a:ea typeface="微软雅黑" panose="020B0503020204020204" pitchFamily="34" charset="-122"/>
              </a:rPr>
              <a:t>凉州行</a:t>
            </a:r>
            <a:endParaRPr lang="en-US" altLang="zh-CN" sz="4000" b="1" dirty="0">
              <a:solidFill>
                <a:srgbClr val="000000"/>
              </a:solidFill>
              <a:latin typeface="微软雅黑" panose="020B0503020204020204" pitchFamily="34" charset="-122"/>
              <a:ea typeface="微软雅黑" panose="020B0503020204020204" pitchFamily="34" charset="-122"/>
            </a:endParaRPr>
          </a:p>
          <a:p>
            <a:r>
              <a:rPr lang="en-US" altLang="zh-CN" sz="4000" b="1" dirty="0">
                <a:solidFill>
                  <a:srgbClr val="000000"/>
                </a:solidFill>
                <a:latin typeface="微软雅黑" panose="020B0503020204020204" pitchFamily="34" charset="-122"/>
                <a:ea typeface="微软雅黑" panose="020B0503020204020204" pitchFamily="34" charset="-122"/>
              </a:rPr>
              <a:t>【</a:t>
            </a:r>
            <a:r>
              <a:rPr lang="zh-CN" altLang="en-US" sz="4000" b="1" dirty="0">
                <a:solidFill>
                  <a:srgbClr val="000000"/>
                </a:solidFill>
                <a:latin typeface="微软雅黑" panose="020B0503020204020204" pitchFamily="34" charset="-122"/>
                <a:ea typeface="微软雅黑" panose="020B0503020204020204" pitchFamily="34" charset="-122"/>
              </a:rPr>
              <a:t>元末明初</a:t>
            </a:r>
            <a:r>
              <a:rPr lang="en-US" altLang="zh-CN" sz="4000" b="1" dirty="0">
                <a:solidFill>
                  <a:srgbClr val="000000"/>
                </a:solidFill>
                <a:latin typeface="微软雅黑" panose="020B0503020204020204" pitchFamily="34" charset="-122"/>
                <a:ea typeface="微软雅黑" panose="020B0503020204020204" pitchFamily="34" charset="-122"/>
              </a:rPr>
              <a:t>】</a:t>
            </a:r>
            <a:r>
              <a:rPr lang="zh-CN" altLang="en-US" sz="4000" b="1" dirty="0">
                <a:solidFill>
                  <a:srgbClr val="000000"/>
                </a:solidFill>
                <a:latin typeface="微软雅黑" panose="020B0503020204020204" pitchFamily="34" charset="-122"/>
                <a:ea typeface="微软雅黑" panose="020B0503020204020204" pitchFamily="34" charset="-122"/>
              </a:rPr>
              <a:t>戴良</a:t>
            </a:r>
            <a:endParaRPr lang="zh-CN" altLang="en-US" sz="4000" b="1" dirty="0">
              <a:solidFill>
                <a:srgbClr val="333333"/>
              </a:solidFill>
              <a:latin typeface="微软雅黑" panose="020B0503020204020204" pitchFamily="34" charset="-122"/>
              <a:ea typeface="微软雅黑" panose="020B0503020204020204" pitchFamily="34" charset="-122"/>
            </a:endParaRPr>
          </a:p>
          <a:p>
            <a:pPr algn="ctr"/>
            <a:r>
              <a:rPr lang="zh-CN" altLang="en-US" sz="4000" b="1" dirty="0">
                <a:solidFill>
                  <a:srgbClr val="000000"/>
                </a:solidFill>
                <a:latin typeface="微软雅黑" panose="020B0503020204020204" pitchFamily="34" charset="-122"/>
                <a:ea typeface="微软雅黑" panose="020B0503020204020204" pitchFamily="34" charset="-122"/>
              </a:rPr>
              <a:t>年年此地成边土，</a:t>
            </a:r>
          </a:p>
          <a:p>
            <a:pPr algn="ctr"/>
            <a:r>
              <a:rPr lang="zh-CN" altLang="en-US" sz="4000" b="1" dirty="0">
                <a:latin typeface="微软雅黑" panose="020B0503020204020204" pitchFamily="34" charset="-122"/>
                <a:ea typeface="微软雅黑" panose="020B0503020204020204" pitchFamily="34" charset="-122"/>
              </a:rPr>
              <a:t>竟与胡人相间处。</a:t>
            </a:r>
            <a:br>
              <a:rPr lang="zh-CN" altLang="en-US" sz="4000" b="1" dirty="0">
                <a:latin typeface="微软雅黑" panose="020B0503020204020204" pitchFamily="34" charset="-122"/>
                <a:ea typeface="微软雅黑" panose="020B0503020204020204" pitchFamily="34" charset="-122"/>
              </a:rPr>
            </a:br>
            <a:r>
              <a:rPr lang="zh-CN" altLang="en-US" sz="4000" b="1" dirty="0">
                <a:latin typeface="微软雅黑" panose="020B0503020204020204" pitchFamily="34" charset="-122"/>
                <a:ea typeface="微软雅黑" panose="020B0503020204020204" pitchFamily="34" charset="-122"/>
              </a:rPr>
              <a:t>胡人有妇能汉音，</a:t>
            </a:r>
          </a:p>
          <a:p>
            <a:pPr algn="ctr"/>
            <a:r>
              <a:rPr lang="zh-CN" altLang="en-US" sz="4000" b="1" dirty="0">
                <a:latin typeface="微软雅黑" panose="020B0503020204020204" pitchFamily="34" charset="-122"/>
                <a:ea typeface="微软雅黑" panose="020B0503020204020204" pitchFamily="34" charset="-122"/>
              </a:rPr>
              <a:t>汉女亦解调胡琴。</a:t>
            </a:r>
            <a:endParaRPr lang="zh-CN" altLang="en-US" sz="4000" b="1" i="0" dirty="0">
              <a:effectLst/>
              <a:latin typeface="微软雅黑" panose="020B0503020204020204" pitchFamily="34" charset="-122"/>
              <a:ea typeface="微软雅黑" panose="020B0503020204020204" pitchFamily="34" charset="-122"/>
            </a:endParaRPr>
          </a:p>
        </p:txBody>
      </p:sp>
      <p:sp>
        <p:nvSpPr>
          <p:cNvPr id="47" name="文本框 46"/>
          <p:cNvSpPr txBox="1"/>
          <p:nvPr/>
        </p:nvSpPr>
        <p:spPr>
          <a:xfrm>
            <a:off x="2002679" y="5270994"/>
            <a:ext cx="7829945" cy="954107"/>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en-US" sz="2800" b="1" dirty="0">
                <a:solidFill>
                  <a:schemeClr val="tx1"/>
                </a:solidFill>
                <a:latin typeface="微软雅黑" panose="020B0503020204020204" pitchFamily="34" charset="-122"/>
                <a:ea typeface="微软雅黑" panose="020B0503020204020204" pitchFamily="34" charset="-122"/>
                <a:cs typeface="方正粗黑宋简体" panose="02000000000000000000" charset="-122"/>
              </a:rPr>
              <a:t>民族交融的历史意义：促进了各族经济、文化的发展与交融，促进了统一多民族国家的发展。</a:t>
            </a:r>
          </a:p>
        </p:txBody>
      </p:sp>
      <p:sp>
        <p:nvSpPr>
          <p:cNvPr id="48" name="矩形 47">
            <a:extLst>
              <a:ext uri="{FF2B5EF4-FFF2-40B4-BE49-F238E27FC236}">
                <a16:creationId xmlns:a16="http://schemas.microsoft.com/office/drawing/2014/main" id="{0CE5285F-AAB1-4094-BE7B-9681A49C9C90}"/>
              </a:ext>
            </a:extLst>
          </p:cNvPr>
          <p:cNvSpPr/>
          <p:nvPr/>
        </p:nvSpPr>
        <p:spPr>
          <a:xfrm>
            <a:off x="1047638" y="1197292"/>
            <a:ext cx="4500905" cy="3785652"/>
          </a:xfrm>
          <a:prstGeom prst="rect">
            <a:avLst/>
          </a:prstGeom>
          <a:ln w="28575" cmpd="thickThin">
            <a:solidFill>
              <a:schemeClr val="accent1">
                <a:shade val="50000"/>
              </a:schemeClr>
            </a:solidFill>
            <a:prstDash val="solid"/>
          </a:ln>
        </p:spPr>
        <p:txBody>
          <a:bodyPr wrap="square">
            <a:spAutoFit/>
          </a:bodyPr>
          <a:lstStyle/>
          <a:p>
            <a:pPr algn="ctr"/>
            <a:r>
              <a:rPr lang="zh-CN" altLang="en-US" sz="4000" b="1" dirty="0">
                <a:solidFill>
                  <a:srgbClr val="000000"/>
                </a:solidFill>
                <a:latin typeface="微软雅黑" panose="020B0503020204020204" pitchFamily="34" charset="-122"/>
                <a:ea typeface="微软雅黑" panose="020B0503020204020204" pitchFamily="34" charset="-122"/>
              </a:rPr>
              <a:t>凉州行</a:t>
            </a:r>
            <a:endParaRPr lang="en-US" altLang="zh-CN" sz="4000" b="1" dirty="0">
              <a:solidFill>
                <a:srgbClr val="000000"/>
              </a:solidFill>
              <a:latin typeface="微软雅黑" panose="020B0503020204020204" pitchFamily="34" charset="-122"/>
              <a:ea typeface="微软雅黑" panose="020B0503020204020204" pitchFamily="34" charset="-122"/>
            </a:endParaRPr>
          </a:p>
          <a:p>
            <a:pPr algn="ctr"/>
            <a:r>
              <a:rPr lang="en-US" altLang="zh-CN" sz="4000" b="1" dirty="0">
                <a:solidFill>
                  <a:srgbClr val="000000"/>
                </a:solidFill>
                <a:latin typeface="微软雅黑" panose="020B0503020204020204" pitchFamily="34" charset="-122"/>
                <a:ea typeface="微软雅黑" panose="020B0503020204020204" pitchFamily="34" charset="-122"/>
              </a:rPr>
              <a:t>【</a:t>
            </a:r>
            <a:r>
              <a:rPr lang="zh-CN" altLang="en-US" sz="4000" b="1" dirty="0">
                <a:solidFill>
                  <a:srgbClr val="000000"/>
                </a:solidFill>
                <a:latin typeface="微软雅黑" panose="020B0503020204020204" pitchFamily="34" charset="-122"/>
                <a:ea typeface="微软雅黑" panose="020B0503020204020204" pitchFamily="34" charset="-122"/>
              </a:rPr>
              <a:t>唐</a:t>
            </a:r>
            <a:r>
              <a:rPr lang="en-US" altLang="zh-CN" sz="4000" b="1" dirty="0">
                <a:solidFill>
                  <a:srgbClr val="000000"/>
                </a:solidFill>
                <a:latin typeface="微软雅黑" panose="020B0503020204020204" pitchFamily="34" charset="-122"/>
                <a:ea typeface="微软雅黑" panose="020B0503020204020204" pitchFamily="34" charset="-122"/>
              </a:rPr>
              <a:t>】</a:t>
            </a:r>
            <a:r>
              <a:rPr lang="zh-CN" altLang="en-US" sz="4000" b="1" dirty="0">
                <a:solidFill>
                  <a:srgbClr val="000000"/>
                </a:solidFill>
                <a:latin typeface="微软雅黑" panose="020B0503020204020204" pitchFamily="34" charset="-122"/>
                <a:ea typeface="微软雅黑" panose="020B0503020204020204" pitchFamily="34" charset="-122"/>
              </a:rPr>
              <a:t>王建</a:t>
            </a:r>
            <a:r>
              <a:rPr lang="en-US" altLang="zh-CN" sz="4000" b="1" dirty="0">
                <a:solidFill>
                  <a:srgbClr val="000000"/>
                </a:solidFill>
                <a:latin typeface="微软雅黑" panose="020B0503020204020204" pitchFamily="34" charset="-122"/>
                <a:ea typeface="微软雅黑" panose="020B0503020204020204" pitchFamily="34" charset="-122"/>
              </a:rPr>
              <a:t> </a:t>
            </a:r>
          </a:p>
          <a:p>
            <a:pPr algn="ctr"/>
            <a:r>
              <a:rPr lang="zh-CN" altLang="en-US" sz="4000" b="1" dirty="0">
                <a:solidFill>
                  <a:srgbClr val="000000"/>
                </a:solidFill>
                <a:latin typeface="微软雅黑" panose="020B0503020204020204" pitchFamily="34" charset="-122"/>
                <a:ea typeface="微软雅黑" panose="020B0503020204020204" pitchFamily="34" charset="-122"/>
              </a:rPr>
              <a:t>蕃人旧日不耕犁，</a:t>
            </a:r>
          </a:p>
          <a:p>
            <a:pPr algn="ctr"/>
            <a:r>
              <a:rPr lang="zh-CN" altLang="en-US" sz="4000" b="1" dirty="0">
                <a:solidFill>
                  <a:srgbClr val="000000"/>
                </a:solidFill>
                <a:latin typeface="微软雅黑" panose="020B0503020204020204" pitchFamily="34" charset="-122"/>
                <a:ea typeface="微软雅黑" panose="020B0503020204020204" pitchFamily="34" charset="-122"/>
              </a:rPr>
              <a:t>相学如今种禾黍。</a:t>
            </a:r>
            <a:endParaRPr lang="en-US" altLang="zh-CN" sz="4000" b="1" dirty="0">
              <a:solidFill>
                <a:srgbClr val="000000"/>
              </a:solidFill>
              <a:latin typeface="微软雅黑" panose="020B0503020204020204" pitchFamily="34" charset="-122"/>
              <a:ea typeface="微软雅黑" panose="020B0503020204020204" pitchFamily="34" charset="-122"/>
            </a:endParaRPr>
          </a:p>
          <a:p>
            <a:pPr algn="ctr"/>
            <a:r>
              <a:rPr lang="zh-CN" altLang="en-US" sz="4000" b="1" dirty="0">
                <a:solidFill>
                  <a:srgbClr val="000000"/>
                </a:solidFill>
                <a:latin typeface="微软雅黑" panose="020B0503020204020204" pitchFamily="34" charset="-122"/>
                <a:ea typeface="微软雅黑" panose="020B0503020204020204" pitchFamily="34" charset="-122"/>
              </a:rPr>
              <a:t>城头山鸡鸣角角，</a:t>
            </a:r>
            <a:endParaRPr lang="en-US" altLang="zh-CN" sz="4000" b="1" dirty="0">
              <a:solidFill>
                <a:srgbClr val="000000"/>
              </a:solidFill>
              <a:latin typeface="微软雅黑" panose="020B0503020204020204" pitchFamily="34" charset="-122"/>
              <a:ea typeface="微软雅黑" panose="020B0503020204020204" pitchFamily="34" charset="-122"/>
            </a:endParaRPr>
          </a:p>
          <a:p>
            <a:pPr algn="ctr"/>
            <a:r>
              <a:rPr lang="zh-CN" altLang="en-US" sz="4000" b="1" dirty="0">
                <a:solidFill>
                  <a:srgbClr val="000000"/>
                </a:solidFill>
                <a:latin typeface="微软雅黑" panose="020B0503020204020204" pitchFamily="34" charset="-122"/>
                <a:ea typeface="微软雅黑" panose="020B0503020204020204" pitchFamily="34" charset="-122"/>
              </a:rPr>
              <a:t>洛阳家家学胡乐。</a:t>
            </a:r>
          </a:p>
        </p:txBody>
      </p:sp>
      <p:sp>
        <p:nvSpPr>
          <p:cNvPr id="5" name="标注: 弯曲线形 4">
            <a:extLst>
              <a:ext uri="{FF2B5EF4-FFF2-40B4-BE49-F238E27FC236}">
                <a16:creationId xmlns:a16="http://schemas.microsoft.com/office/drawing/2014/main" id="{E44A8580-A69D-4B0E-8FAE-A12E99CDBE90}"/>
              </a:ext>
            </a:extLst>
          </p:cNvPr>
          <p:cNvSpPr/>
          <p:nvPr/>
        </p:nvSpPr>
        <p:spPr>
          <a:xfrm>
            <a:off x="6633381" y="288893"/>
            <a:ext cx="5179678" cy="509583"/>
          </a:xfrm>
          <a:prstGeom prst="borderCallout2">
            <a:avLst>
              <a:gd name="adj1" fmla="val 18750"/>
              <a:gd name="adj2" fmla="val -8333"/>
              <a:gd name="adj3" fmla="val 18750"/>
              <a:gd name="adj4" fmla="val -16667"/>
              <a:gd name="adj5" fmla="val 323620"/>
              <a:gd name="adj6" fmla="val -13100"/>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sz="2400" dirty="0"/>
              <a:t>这个过程中民族交融的程度不断深化</a:t>
            </a:r>
          </a:p>
        </p:txBody>
      </p:sp>
      <p:sp>
        <p:nvSpPr>
          <p:cNvPr id="2" name="箭头: 右 1">
            <a:extLst>
              <a:ext uri="{FF2B5EF4-FFF2-40B4-BE49-F238E27FC236}">
                <a16:creationId xmlns:a16="http://schemas.microsoft.com/office/drawing/2014/main" id="{27A3EC05-3353-4DEC-A60D-DABA4FBF2E70}"/>
              </a:ext>
            </a:extLst>
          </p:cNvPr>
          <p:cNvSpPr/>
          <p:nvPr/>
        </p:nvSpPr>
        <p:spPr>
          <a:xfrm>
            <a:off x="5541027" y="1741715"/>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1812E318-E36D-4B04-8084-C213249C04E9}"/>
              </a:ext>
            </a:extLst>
          </p:cNvPr>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31</a:t>
            </a:fld>
            <a:endParaRPr lang="en-US">
              <a:solidFill>
                <a:prstClr val="black">
                  <a:tint val="75000"/>
                </a:prstClr>
              </a:solidFill>
            </a:endParaRPr>
          </a:p>
        </p:txBody>
      </p:sp>
      <p:pic>
        <p:nvPicPr>
          <p:cNvPr id="8" name="图片 7">
            <a:extLst>
              <a:ext uri="{FF2B5EF4-FFF2-40B4-BE49-F238E27FC236}">
                <a16:creationId xmlns:a16="http://schemas.microsoft.com/office/drawing/2014/main" id="{8260C28C-EF7E-4575-87F2-238F9928B00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98851" y="136553"/>
            <a:ext cx="3505731" cy="2883636"/>
          </a:xfrm>
          <a:prstGeom prst="rect">
            <a:avLst/>
          </a:prstGeom>
        </p:spPr>
      </p:pic>
      <p:pic>
        <p:nvPicPr>
          <p:cNvPr id="10" name="图片 9">
            <a:extLst>
              <a:ext uri="{FF2B5EF4-FFF2-40B4-BE49-F238E27FC236}">
                <a16:creationId xmlns:a16="http://schemas.microsoft.com/office/drawing/2014/main" id="{C94D111D-C3B0-490E-9B34-5FCBE94B28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98851" y="3429794"/>
            <a:ext cx="3505732" cy="2734985"/>
          </a:xfrm>
          <a:prstGeom prst="rect">
            <a:avLst/>
          </a:prstGeom>
        </p:spPr>
      </p:pic>
      <p:pic>
        <p:nvPicPr>
          <p:cNvPr id="13" name="图片 12">
            <a:extLst>
              <a:ext uri="{FF2B5EF4-FFF2-40B4-BE49-F238E27FC236}">
                <a16:creationId xmlns:a16="http://schemas.microsoft.com/office/drawing/2014/main" id="{1F4007BB-4E0E-4341-B664-9CC4C3188039}"/>
              </a:ext>
            </a:extLst>
          </p:cNvPr>
          <p:cNvPicPr>
            <a:picLocks noChangeAspect="1"/>
          </p:cNvPicPr>
          <p:nvPr/>
        </p:nvPicPr>
        <p:blipFill rotWithShape="1">
          <a:blip r:embed="rId4">
            <a:extLst>
              <a:ext uri="{28A0092B-C50C-407E-A947-70E740481C1C}">
                <a14:useLocalDpi xmlns:a14="http://schemas.microsoft.com/office/drawing/2010/main" val="0"/>
              </a:ext>
            </a:extLst>
          </a:blip>
          <a:srcRect t="3559"/>
          <a:stretch/>
        </p:blipFill>
        <p:spPr>
          <a:xfrm>
            <a:off x="7304582" y="136553"/>
            <a:ext cx="4781312" cy="5976166"/>
          </a:xfrm>
          <a:prstGeom prst="rect">
            <a:avLst/>
          </a:prstGeom>
        </p:spPr>
      </p:pic>
      <p:sp>
        <p:nvSpPr>
          <p:cNvPr id="14" name="文本框 13">
            <a:extLst>
              <a:ext uri="{FF2B5EF4-FFF2-40B4-BE49-F238E27FC236}">
                <a16:creationId xmlns:a16="http://schemas.microsoft.com/office/drawing/2014/main" id="{9EE3F534-5D55-4652-9294-8ED73BA17A00}"/>
              </a:ext>
            </a:extLst>
          </p:cNvPr>
          <p:cNvSpPr txBox="1"/>
          <p:nvPr/>
        </p:nvSpPr>
        <p:spPr>
          <a:xfrm>
            <a:off x="4552994" y="2929724"/>
            <a:ext cx="2311686" cy="461665"/>
          </a:xfrm>
          <a:prstGeom prst="rect">
            <a:avLst/>
          </a:prstGeom>
          <a:noFill/>
          <a:ln w="9525">
            <a:noFill/>
          </a:ln>
        </p:spPr>
        <p:txBody>
          <a:bodyPr wrap="square" rtlCol="0">
            <a:spAutoFit/>
          </a:bodyPr>
          <a:lstStyle/>
          <a:p>
            <a:r>
              <a:rPr lang="zh-CN" altLang="en-US" sz="2400" b="1" dirty="0">
                <a:solidFill>
                  <a:srgbClr val="FF0000"/>
                </a:solidFill>
                <a:latin typeface="黑体" panose="02010609060101010101" pitchFamily="49" charset="-122"/>
                <a:ea typeface="黑体" panose="02010609060101010101" pitchFamily="49" charset="-122"/>
              </a:rPr>
              <a:t>元朝疆域图</a:t>
            </a:r>
          </a:p>
        </p:txBody>
      </p:sp>
      <p:sp>
        <p:nvSpPr>
          <p:cNvPr id="15" name="文本框 14">
            <a:extLst>
              <a:ext uri="{FF2B5EF4-FFF2-40B4-BE49-F238E27FC236}">
                <a16:creationId xmlns:a16="http://schemas.microsoft.com/office/drawing/2014/main" id="{5F4953AE-A0A3-494A-AD78-5D0E52D2334A}"/>
              </a:ext>
            </a:extLst>
          </p:cNvPr>
          <p:cNvSpPr txBox="1"/>
          <p:nvPr/>
        </p:nvSpPr>
        <p:spPr>
          <a:xfrm>
            <a:off x="4552994" y="6112719"/>
            <a:ext cx="2311686" cy="461665"/>
          </a:xfrm>
          <a:prstGeom prst="rect">
            <a:avLst/>
          </a:prstGeom>
          <a:noFill/>
          <a:ln w="9525">
            <a:noFill/>
          </a:ln>
        </p:spPr>
        <p:txBody>
          <a:bodyPr wrap="square" rtlCol="0">
            <a:spAutoFit/>
          </a:bodyPr>
          <a:lstStyle/>
          <a:p>
            <a:r>
              <a:rPr lang="zh-CN" altLang="en-US" sz="2400" b="1" dirty="0">
                <a:solidFill>
                  <a:srgbClr val="FF0000"/>
                </a:solidFill>
                <a:latin typeface="黑体" panose="02010609060101010101" pitchFamily="49" charset="-122"/>
                <a:ea typeface="黑体" panose="02010609060101010101" pitchFamily="49" charset="-122"/>
              </a:rPr>
              <a:t>清朝疆域图</a:t>
            </a:r>
          </a:p>
        </p:txBody>
      </p:sp>
      <p:sp>
        <p:nvSpPr>
          <p:cNvPr id="16" name="文本框 15">
            <a:extLst>
              <a:ext uri="{FF2B5EF4-FFF2-40B4-BE49-F238E27FC236}">
                <a16:creationId xmlns:a16="http://schemas.microsoft.com/office/drawing/2014/main" id="{092FCF3D-2C53-40C4-8773-8635CF97262A}"/>
              </a:ext>
            </a:extLst>
          </p:cNvPr>
          <p:cNvSpPr txBox="1"/>
          <p:nvPr/>
        </p:nvSpPr>
        <p:spPr>
          <a:xfrm>
            <a:off x="8188502" y="5907917"/>
            <a:ext cx="3392391" cy="461665"/>
          </a:xfrm>
          <a:prstGeom prst="rect">
            <a:avLst/>
          </a:prstGeom>
          <a:noFill/>
          <a:ln w="9525">
            <a:noFill/>
          </a:ln>
        </p:spPr>
        <p:txBody>
          <a:bodyPr wrap="square" rtlCol="0">
            <a:spAutoFit/>
          </a:bodyPr>
          <a:lstStyle/>
          <a:p>
            <a:r>
              <a:rPr lang="zh-CN" altLang="en-US" sz="2400" b="1" dirty="0">
                <a:solidFill>
                  <a:srgbClr val="FF0000"/>
                </a:solidFill>
                <a:latin typeface="黑体" panose="02010609060101010101" pitchFamily="49" charset="-122"/>
                <a:ea typeface="黑体" panose="02010609060101010101" pitchFamily="49" charset="-122"/>
              </a:rPr>
              <a:t>中华人民共和国地图</a:t>
            </a:r>
          </a:p>
        </p:txBody>
      </p:sp>
      <p:sp>
        <p:nvSpPr>
          <p:cNvPr id="12" name="文本框 11"/>
          <p:cNvSpPr txBox="1"/>
          <p:nvPr/>
        </p:nvSpPr>
        <p:spPr>
          <a:xfrm>
            <a:off x="83372" y="2514226"/>
            <a:ext cx="3645563" cy="2308324"/>
          </a:xfrm>
          <a:prstGeom prst="rect">
            <a:avLst/>
          </a:prstGeom>
          <a:noFill/>
        </p:spPr>
        <p:txBody>
          <a:bodyPr wrap="square" rtlCol="0" anchor="t">
            <a:spAutoFit/>
          </a:bodyPr>
          <a:lstStyle/>
          <a:p>
            <a:pPr lvl="0" algn="ctr" defTabSz="685800" fontAlgn="auto">
              <a:buClrTx/>
              <a:buSzTx/>
              <a:buFontTx/>
            </a:pPr>
            <a:r>
              <a:rPr lang="zh-CN" altLang="en-US" sz="3600" b="1" spc="200" dirty="0">
                <a:uFillTx/>
                <a:latin typeface="黑体" panose="02010609060101010101" pitchFamily="49" charset="-122"/>
                <a:ea typeface="黑体" panose="02010609060101010101" pitchFamily="49" charset="-122"/>
                <a:cs typeface="+mj-cs"/>
                <a:sym typeface="+mn-ea"/>
              </a:rPr>
              <a:t>雍正评非汉文明覆盖的“塞外”一统始于元”是否具有合理性？</a:t>
            </a:r>
          </a:p>
        </p:txBody>
      </p:sp>
      <p:sp>
        <p:nvSpPr>
          <p:cNvPr id="11" name="矩形 10">
            <a:extLst>
              <a:ext uri="{FF2B5EF4-FFF2-40B4-BE49-F238E27FC236}">
                <a16:creationId xmlns:a16="http://schemas.microsoft.com/office/drawing/2014/main" id="{AE929BAF-2768-4526-9DE4-162213AD552C}"/>
              </a:ext>
            </a:extLst>
          </p:cNvPr>
          <p:cNvSpPr/>
          <p:nvPr/>
        </p:nvSpPr>
        <p:spPr>
          <a:xfrm>
            <a:off x="104286" y="846564"/>
            <a:ext cx="3645563" cy="5693866"/>
          </a:xfrm>
          <a:prstGeom prst="rect">
            <a:avLst/>
          </a:prstGeom>
          <a:ln/>
        </p:spPr>
        <p:style>
          <a:lnRef idx="1">
            <a:schemeClr val="accent4"/>
          </a:lnRef>
          <a:fillRef idx="2">
            <a:schemeClr val="accent4"/>
          </a:fillRef>
          <a:effectRef idx="1">
            <a:schemeClr val="accent4"/>
          </a:effectRef>
          <a:fontRef idx="minor">
            <a:schemeClr val="dk1"/>
          </a:fontRef>
        </p:style>
        <p:txBody>
          <a:bodyPr wrap="square">
            <a:spAutoFit/>
          </a:bodyPr>
          <a:lstStyle/>
          <a:p>
            <a:pPr algn="just"/>
            <a:r>
              <a:rPr lang="zh-CN" altLang="en-US" sz="2800" dirty="0"/>
              <a:t>边疆帝国辽夏金元将近</a:t>
            </a:r>
            <a:r>
              <a:rPr lang="en-US" altLang="zh-CN" sz="2800" dirty="0"/>
              <a:t>1000</a:t>
            </a:r>
            <a:r>
              <a:rPr lang="zh-CN" altLang="en-US" sz="2800" dirty="0"/>
              <a:t>年的统治与整合、特别是元朝对中国多民族统一国家形成中的宝贵而独特的历史贡献，才有了雍正口中的“中国”和“塞外”整合在一起，才有了今天我们的</a:t>
            </a:r>
            <a:r>
              <a:rPr lang="zh-CN" altLang="en-US" sz="2800" dirty="0">
                <a:solidFill>
                  <a:srgbClr val="FF0000"/>
                </a:solidFill>
              </a:rPr>
              <a:t>从东到西“大中国”的形成。</a:t>
            </a:r>
            <a:endParaRPr lang="en-US" altLang="zh-CN" sz="2800" dirty="0">
              <a:solidFill>
                <a:srgbClr val="FF0000"/>
              </a:solidFill>
            </a:endParaRPr>
          </a:p>
          <a:p>
            <a:pPr algn="r"/>
            <a:r>
              <a:rPr lang="zh-CN" altLang="en-US" sz="2800" dirty="0"/>
              <a:t>复旦大学教授</a:t>
            </a:r>
            <a:endParaRPr lang="en-US" altLang="zh-CN" sz="2800" dirty="0"/>
          </a:p>
          <a:p>
            <a:pPr algn="r"/>
            <a:r>
              <a:rPr lang="zh-CN" altLang="en-US" sz="2800" dirty="0"/>
              <a:t>姚大力先生</a:t>
            </a:r>
          </a:p>
        </p:txBody>
      </p:sp>
    </p:spTree>
    <p:extLst>
      <p:ext uri="{BB962C8B-B14F-4D97-AF65-F5344CB8AC3E}">
        <p14:creationId xmlns:p14="http://schemas.microsoft.com/office/powerpoint/2010/main" val="379370150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5D70432F-4E21-4F4C-88E9-938C3B56F9FC}"/>
              </a:ext>
            </a:extLst>
          </p:cNvPr>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32</a:t>
            </a:fld>
            <a:endParaRPr lang="en-US">
              <a:solidFill>
                <a:prstClr val="black">
                  <a:tint val="75000"/>
                </a:prstClr>
              </a:solidFill>
            </a:endParaRPr>
          </a:p>
        </p:txBody>
      </p:sp>
      <p:pic>
        <p:nvPicPr>
          <p:cNvPr id="5" name="图片 4">
            <a:extLst>
              <a:ext uri="{FF2B5EF4-FFF2-40B4-BE49-F238E27FC236}">
                <a16:creationId xmlns:a16="http://schemas.microsoft.com/office/drawing/2014/main" id="{87D88FB4-20FC-4DF5-AA73-92F00E7FAD72}"/>
              </a:ext>
            </a:extLst>
          </p:cNvPr>
          <p:cNvPicPr>
            <a:picLocks noChangeAspect="1"/>
          </p:cNvPicPr>
          <p:nvPr/>
        </p:nvPicPr>
        <p:blipFill rotWithShape="1">
          <a:blip r:embed="rId2"/>
          <a:srcRect l="2742" t="10331" r="392"/>
          <a:stretch/>
        </p:blipFill>
        <p:spPr>
          <a:xfrm>
            <a:off x="101600" y="872442"/>
            <a:ext cx="10768094" cy="2733108"/>
          </a:xfrm>
          <a:prstGeom prst="rect">
            <a:avLst/>
          </a:prstGeom>
        </p:spPr>
      </p:pic>
      <p:pic>
        <p:nvPicPr>
          <p:cNvPr id="6" name="图片 5">
            <a:extLst>
              <a:ext uri="{FF2B5EF4-FFF2-40B4-BE49-F238E27FC236}">
                <a16:creationId xmlns:a16="http://schemas.microsoft.com/office/drawing/2014/main" id="{B92988DF-E9C6-4A4C-9DB1-D5E73C9F2F26}"/>
              </a:ext>
            </a:extLst>
          </p:cNvPr>
          <p:cNvPicPr>
            <a:picLocks noChangeAspect="1"/>
          </p:cNvPicPr>
          <p:nvPr/>
        </p:nvPicPr>
        <p:blipFill rotWithShape="1">
          <a:blip r:embed="rId3"/>
          <a:srcRect t="14250"/>
          <a:stretch/>
        </p:blipFill>
        <p:spPr>
          <a:xfrm>
            <a:off x="76180" y="3605550"/>
            <a:ext cx="3524250" cy="1707059"/>
          </a:xfrm>
          <a:prstGeom prst="rect">
            <a:avLst/>
          </a:prstGeom>
        </p:spPr>
      </p:pic>
      <p:cxnSp>
        <p:nvCxnSpPr>
          <p:cNvPr id="10" name="直接连接符 9">
            <a:extLst>
              <a:ext uri="{FF2B5EF4-FFF2-40B4-BE49-F238E27FC236}">
                <a16:creationId xmlns:a16="http://schemas.microsoft.com/office/drawing/2014/main" id="{5D1A8F37-C0D5-4815-BDF4-8BB85984AFF2}"/>
              </a:ext>
            </a:extLst>
          </p:cNvPr>
          <p:cNvCxnSpPr/>
          <p:nvPr/>
        </p:nvCxnSpPr>
        <p:spPr>
          <a:xfrm>
            <a:off x="7576457" y="1727200"/>
            <a:ext cx="2612572" cy="0"/>
          </a:xfrm>
          <a:prstGeom prst="line">
            <a:avLst/>
          </a:prstGeom>
        </p:spPr>
        <p:style>
          <a:lnRef idx="3">
            <a:schemeClr val="accent6"/>
          </a:lnRef>
          <a:fillRef idx="0">
            <a:schemeClr val="accent6"/>
          </a:fillRef>
          <a:effectRef idx="2">
            <a:schemeClr val="accent6"/>
          </a:effectRef>
          <a:fontRef idx="minor">
            <a:schemeClr val="tx1"/>
          </a:fontRef>
        </p:style>
      </p:cxnSp>
      <p:sp>
        <p:nvSpPr>
          <p:cNvPr id="11" name="对话气泡: 圆角矩形 10">
            <a:extLst>
              <a:ext uri="{FF2B5EF4-FFF2-40B4-BE49-F238E27FC236}">
                <a16:creationId xmlns:a16="http://schemas.microsoft.com/office/drawing/2014/main" id="{21435CE9-09F7-4BCD-990D-DE9CB3252788}"/>
              </a:ext>
            </a:extLst>
          </p:cNvPr>
          <p:cNvSpPr/>
          <p:nvPr/>
        </p:nvSpPr>
        <p:spPr>
          <a:xfrm>
            <a:off x="10762960" y="543260"/>
            <a:ext cx="1325853" cy="993423"/>
          </a:xfrm>
          <a:prstGeom prst="wedgeRoundRectCallout">
            <a:avLst>
              <a:gd name="adj1" fmla="val -89142"/>
              <a:gd name="adj2" fmla="val 67238"/>
              <a:gd name="adj3" fmla="val 16667"/>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sz="2400" dirty="0"/>
              <a:t>二元制统治</a:t>
            </a:r>
          </a:p>
        </p:txBody>
      </p:sp>
      <p:sp>
        <p:nvSpPr>
          <p:cNvPr id="13" name="标注: 弯曲线形 12">
            <a:extLst>
              <a:ext uri="{FF2B5EF4-FFF2-40B4-BE49-F238E27FC236}">
                <a16:creationId xmlns:a16="http://schemas.microsoft.com/office/drawing/2014/main" id="{73510D01-4F6C-496F-A33C-1426A827A93A}"/>
              </a:ext>
            </a:extLst>
          </p:cNvPr>
          <p:cNvSpPr/>
          <p:nvPr/>
        </p:nvSpPr>
        <p:spPr>
          <a:xfrm>
            <a:off x="6326033" y="362859"/>
            <a:ext cx="3267910" cy="509583"/>
          </a:xfrm>
          <a:prstGeom prst="borderCallout2">
            <a:avLst>
              <a:gd name="adj1" fmla="val 18750"/>
              <a:gd name="adj2" fmla="val -8333"/>
              <a:gd name="adj3" fmla="val 18750"/>
              <a:gd name="adj4" fmla="val -16667"/>
              <a:gd name="adj5" fmla="val 294522"/>
              <a:gd name="adj6" fmla="val -43281"/>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sz="2400" dirty="0"/>
              <a:t>比汉唐统治更为有效</a:t>
            </a:r>
          </a:p>
        </p:txBody>
      </p:sp>
      <p:cxnSp>
        <p:nvCxnSpPr>
          <p:cNvPr id="14" name="直接连接符 13">
            <a:extLst>
              <a:ext uri="{FF2B5EF4-FFF2-40B4-BE49-F238E27FC236}">
                <a16:creationId xmlns:a16="http://schemas.microsoft.com/office/drawing/2014/main" id="{CAE2D70B-FF30-43BD-A0CF-9426B2D6D485}"/>
              </a:ext>
            </a:extLst>
          </p:cNvPr>
          <p:cNvCxnSpPr/>
          <p:nvPr/>
        </p:nvCxnSpPr>
        <p:spPr>
          <a:xfrm>
            <a:off x="4179361" y="2068286"/>
            <a:ext cx="2612572" cy="0"/>
          </a:xfrm>
          <a:prstGeom prst="line">
            <a:avLst/>
          </a:prstGeom>
        </p:spPr>
        <p:style>
          <a:lnRef idx="3">
            <a:schemeClr val="accent6"/>
          </a:lnRef>
          <a:fillRef idx="0">
            <a:schemeClr val="accent6"/>
          </a:fillRef>
          <a:effectRef idx="2">
            <a:schemeClr val="accent6"/>
          </a:effectRef>
          <a:fontRef idx="minor">
            <a:schemeClr val="tx1"/>
          </a:fontRef>
        </p:style>
      </p:cxnSp>
      <p:pic>
        <p:nvPicPr>
          <p:cNvPr id="16" name="图片 15">
            <a:extLst>
              <a:ext uri="{FF2B5EF4-FFF2-40B4-BE49-F238E27FC236}">
                <a16:creationId xmlns:a16="http://schemas.microsoft.com/office/drawing/2014/main" id="{AC651EDE-3B03-48B1-8F47-A91B4FD340F9}"/>
              </a:ext>
            </a:extLst>
          </p:cNvPr>
          <p:cNvPicPr>
            <a:picLocks noChangeAspect="1"/>
          </p:cNvPicPr>
          <p:nvPr/>
        </p:nvPicPr>
        <p:blipFill>
          <a:blip r:embed="rId4"/>
          <a:stretch>
            <a:fillRect/>
          </a:stretch>
        </p:blipFill>
        <p:spPr>
          <a:xfrm>
            <a:off x="3538530" y="3739974"/>
            <a:ext cx="8600691" cy="3115843"/>
          </a:xfrm>
          <a:prstGeom prst="rect">
            <a:avLst/>
          </a:prstGeom>
        </p:spPr>
      </p:pic>
      <p:sp>
        <p:nvSpPr>
          <p:cNvPr id="17" name="对话气泡: 圆角矩形 16">
            <a:extLst>
              <a:ext uri="{FF2B5EF4-FFF2-40B4-BE49-F238E27FC236}">
                <a16:creationId xmlns:a16="http://schemas.microsoft.com/office/drawing/2014/main" id="{5F6DBD48-78E5-49AA-B85F-0338CBE08595}"/>
              </a:ext>
            </a:extLst>
          </p:cNvPr>
          <p:cNvSpPr/>
          <p:nvPr/>
        </p:nvSpPr>
        <p:spPr>
          <a:xfrm>
            <a:off x="101600" y="5433764"/>
            <a:ext cx="3701143" cy="1287629"/>
          </a:xfrm>
          <a:prstGeom prst="wedgeRoundRectCallout">
            <a:avLst>
              <a:gd name="adj1" fmla="val -11341"/>
              <a:gd name="adj2" fmla="val -101991"/>
              <a:gd name="adj3" fmla="val 16667"/>
            </a:avLst>
          </a:prstGeom>
        </p:spPr>
        <p:style>
          <a:lnRef idx="1">
            <a:schemeClr val="accent4"/>
          </a:lnRef>
          <a:fillRef idx="2">
            <a:schemeClr val="accent4"/>
          </a:fillRef>
          <a:effectRef idx="1">
            <a:schemeClr val="accent4"/>
          </a:effectRef>
          <a:fontRef idx="minor">
            <a:schemeClr val="dk1"/>
          </a:fontRef>
        </p:style>
        <p:txBody>
          <a:bodyPr rtlCol="0" anchor="ctr"/>
          <a:lstStyle/>
          <a:p>
            <a:pPr algn="just"/>
            <a:r>
              <a:rPr lang="zh-CN" altLang="en-US" sz="2400" dirty="0"/>
              <a:t>二元制统治促进了游牧文明与农耕文明的互动、民族的交往交融</a:t>
            </a:r>
          </a:p>
        </p:txBody>
      </p:sp>
      <p:sp>
        <p:nvSpPr>
          <p:cNvPr id="12" name="矩形 11">
            <a:extLst>
              <a:ext uri="{FF2B5EF4-FFF2-40B4-BE49-F238E27FC236}">
                <a16:creationId xmlns:a16="http://schemas.microsoft.com/office/drawing/2014/main" id="{739D342C-53FC-4336-BDFB-0BC03C67DC70}"/>
              </a:ext>
            </a:extLst>
          </p:cNvPr>
          <p:cNvSpPr/>
          <p:nvPr/>
        </p:nvSpPr>
        <p:spPr>
          <a:xfrm>
            <a:off x="4814624" y="3390945"/>
            <a:ext cx="7272424" cy="954107"/>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lgn="just"/>
            <a:r>
              <a:rPr lang="zh-CN" altLang="en-US" sz="2800" dirty="0">
                <a:latin typeface="黑体" panose="02010609060101010101" pitchFamily="49" charset="-122"/>
                <a:ea typeface="黑体" panose="02010609060101010101" pitchFamily="49" charset="-122"/>
              </a:rPr>
              <a:t>七、上述设计，初中与高中内容衔接、为高中阶段进阶铺垫（从教学目标、学业质量等）</a:t>
            </a:r>
          </a:p>
        </p:txBody>
      </p:sp>
    </p:spTree>
    <p:extLst>
      <p:ext uri="{BB962C8B-B14F-4D97-AF65-F5344CB8AC3E}">
        <p14:creationId xmlns:p14="http://schemas.microsoft.com/office/powerpoint/2010/main" val="9634699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2671FF9D-A2FB-4E77-8E45-DE991154BE81}"/>
              </a:ext>
            </a:extLst>
          </p:cNvPr>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33</a:t>
            </a:fld>
            <a:endParaRPr lang="en-US">
              <a:solidFill>
                <a:prstClr val="black">
                  <a:tint val="75000"/>
                </a:prstClr>
              </a:solidFill>
            </a:endParaRPr>
          </a:p>
        </p:txBody>
      </p:sp>
      <p:pic>
        <p:nvPicPr>
          <p:cNvPr id="5" name="图片 4">
            <a:extLst>
              <a:ext uri="{FF2B5EF4-FFF2-40B4-BE49-F238E27FC236}">
                <a16:creationId xmlns:a16="http://schemas.microsoft.com/office/drawing/2014/main" id="{88199D12-D719-43C1-882C-DC597A60AB08}"/>
              </a:ext>
            </a:extLst>
          </p:cNvPr>
          <p:cNvPicPr>
            <a:picLocks noChangeAspect="1"/>
          </p:cNvPicPr>
          <p:nvPr/>
        </p:nvPicPr>
        <p:blipFill rotWithShape="1">
          <a:blip r:embed="rId2"/>
          <a:srcRect l="4518"/>
          <a:stretch/>
        </p:blipFill>
        <p:spPr>
          <a:xfrm>
            <a:off x="46225" y="1065241"/>
            <a:ext cx="7333878" cy="5680403"/>
          </a:xfrm>
          <a:prstGeom prst="rect">
            <a:avLst/>
          </a:prstGeom>
        </p:spPr>
      </p:pic>
      <p:sp>
        <p:nvSpPr>
          <p:cNvPr id="6" name="标注: 弯曲线形 5">
            <a:extLst>
              <a:ext uri="{FF2B5EF4-FFF2-40B4-BE49-F238E27FC236}">
                <a16:creationId xmlns:a16="http://schemas.microsoft.com/office/drawing/2014/main" id="{D562B1A1-089E-4B92-BC5B-B682F1C60EB1}"/>
              </a:ext>
            </a:extLst>
          </p:cNvPr>
          <p:cNvSpPr/>
          <p:nvPr/>
        </p:nvSpPr>
        <p:spPr>
          <a:xfrm>
            <a:off x="4240052" y="1828799"/>
            <a:ext cx="3013607" cy="2498469"/>
          </a:xfrm>
          <a:prstGeom prst="borderCallout2">
            <a:avLst>
              <a:gd name="adj1" fmla="val 18750"/>
              <a:gd name="adj2" fmla="val -8333"/>
              <a:gd name="adj3" fmla="val 18750"/>
              <a:gd name="adj4" fmla="val -16667"/>
              <a:gd name="adj5" fmla="val 117982"/>
              <a:gd name="adj6" fmla="val 18047"/>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sz="2400" dirty="0"/>
              <a:t>女真入主中原、这幅图是都城的平面图，这里面的内容可以深挖，它体现了文明认同和王朝认同</a:t>
            </a:r>
          </a:p>
        </p:txBody>
      </p:sp>
      <p:pic>
        <p:nvPicPr>
          <p:cNvPr id="7" name="图片 6">
            <a:extLst>
              <a:ext uri="{FF2B5EF4-FFF2-40B4-BE49-F238E27FC236}">
                <a16:creationId xmlns:a16="http://schemas.microsoft.com/office/drawing/2014/main" id="{0EBAF47A-9851-466E-912D-1A6D45CBA378}"/>
              </a:ext>
            </a:extLst>
          </p:cNvPr>
          <p:cNvPicPr>
            <a:picLocks noChangeAspect="1"/>
          </p:cNvPicPr>
          <p:nvPr/>
        </p:nvPicPr>
        <p:blipFill>
          <a:blip r:embed="rId3"/>
          <a:stretch>
            <a:fillRect/>
          </a:stretch>
        </p:blipFill>
        <p:spPr>
          <a:xfrm>
            <a:off x="4151417" y="202139"/>
            <a:ext cx="3190875" cy="1304925"/>
          </a:xfrm>
          <a:prstGeom prst="rect">
            <a:avLst/>
          </a:prstGeom>
        </p:spPr>
      </p:pic>
      <p:pic>
        <p:nvPicPr>
          <p:cNvPr id="9" name="图片 8">
            <a:extLst>
              <a:ext uri="{FF2B5EF4-FFF2-40B4-BE49-F238E27FC236}">
                <a16:creationId xmlns:a16="http://schemas.microsoft.com/office/drawing/2014/main" id="{EC42E31F-67A3-4722-89F4-A4C7C1A3B760}"/>
              </a:ext>
            </a:extLst>
          </p:cNvPr>
          <p:cNvPicPr>
            <a:picLocks noChangeAspect="1"/>
          </p:cNvPicPr>
          <p:nvPr/>
        </p:nvPicPr>
        <p:blipFill rotWithShape="1">
          <a:blip r:embed="rId4"/>
          <a:srcRect t="12365"/>
          <a:stretch/>
        </p:blipFill>
        <p:spPr>
          <a:xfrm>
            <a:off x="8113793" y="202139"/>
            <a:ext cx="3919796" cy="2397027"/>
          </a:xfrm>
          <a:prstGeom prst="rect">
            <a:avLst/>
          </a:prstGeom>
        </p:spPr>
      </p:pic>
      <p:pic>
        <p:nvPicPr>
          <p:cNvPr id="10" name="图片 9">
            <a:extLst>
              <a:ext uri="{FF2B5EF4-FFF2-40B4-BE49-F238E27FC236}">
                <a16:creationId xmlns:a16="http://schemas.microsoft.com/office/drawing/2014/main" id="{C2B048FB-A1D0-46B8-84C0-5958592F1B1C}"/>
              </a:ext>
            </a:extLst>
          </p:cNvPr>
          <p:cNvPicPr>
            <a:picLocks noChangeAspect="1"/>
          </p:cNvPicPr>
          <p:nvPr/>
        </p:nvPicPr>
        <p:blipFill>
          <a:blip r:embed="rId5"/>
          <a:stretch>
            <a:fillRect/>
          </a:stretch>
        </p:blipFill>
        <p:spPr>
          <a:xfrm>
            <a:off x="8248273" y="2599166"/>
            <a:ext cx="3495675" cy="1866900"/>
          </a:xfrm>
          <a:prstGeom prst="rect">
            <a:avLst/>
          </a:prstGeom>
        </p:spPr>
      </p:pic>
      <p:pic>
        <p:nvPicPr>
          <p:cNvPr id="11" name="图片 10">
            <a:extLst>
              <a:ext uri="{FF2B5EF4-FFF2-40B4-BE49-F238E27FC236}">
                <a16:creationId xmlns:a16="http://schemas.microsoft.com/office/drawing/2014/main" id="{4BA99696-36C8-483A-BDBD-F38A47FF11CC}"/>
              </a:ext>
            </a:extLst>
          </p:cNvPr>
          <p:cNvPicPr>
            <a:picLocks noChangeAspect="1"/>
          </p:cNvPicPr>
          <p:nvPr/>
        </p:nvPicPr>
        <p:blipFill rotWithShape="1">
          <a:blip r:embed="rId6"/>
          <a:srcRect l="2551" r="30722"/>
          <a:stretch/>
        </p:blipFill>
        <p:spPr>
          <a:xfrm>
            <a:off x="7712696" y="4327268"/>
            <a:ext cx="4277445" cy="1905000"/>
          </a:xfrm>
          <a:prstGeom prst="rect">
            <a:avLst/>
          </a:prstGeom>
        </p:spPr>
      </p:pic>
      <p:cxnSp>
        <p:nvCxnSpPr>
          <p:cNvPr id="13" name="直接连接符 12">
            <a:extLst>
              <a:ext uri="{FF2B5EF4-FFF2-40B4-BE49-F238E27FC236}">
                <a16:creationId xmlns:a16="http://schemas.microsoft.com/office/drawing/2014/main" id="{D35ED9F3-561A-44B8-9E20-FB3C38291146}"/>
              </a:ext>
            </a:extLst>
          </p:cNvPr>
          <p:cNvCxnSpPr/>
          <p:nvPr/>
        </p:nvCxnSpPr>
        <p:spPr>
          <a:xfrm>
            <a:off x="7546399" y="-31704"/>
            <a:ext cx="0" cy="6779232"/>
          </a:xfrm>
          <a:prstGeom prst="line">
            <a:avLst/>
          </a:prstGeom>
        </p:spPr>
        <p:style>
          <a:lnRef idx="3">
            <a:schemeClr val="accent6"/>
          </a:lnRef>
          <a:fillRef idx="0">
            <a:schemeClr val="accent6"/>
          </a:fillRef>
          <a:effectRef idx="2">
            <a:schemeClr val="accent6"/>
          </a:effectRef>
          <a:fontRef idx="minor">
            <a:schemeClr val="tx1"/>
          </a:fontRef>
        </p:style>
      </p:cxnSp>
      <p:sp>
        <p:nvSpPr>
          <p:cNvPr id="14" name="标注: 弯曲线形 13">
            <a:extLst>
              <a:ext uri="{FF2B5EF4-FFF2-40B4-BE49-F238E27FC236}">
                <a16:creationId xmlns:a16="http://schemas.microsoft.com/office/drawing/2014/main" id="{33AEF39F-4F8B-4B88-B765-BAC1BADC368F}"/>
              </a:ext>
            </a:extLst>
          </p:cNvPr>
          <p:cNvSpPr/>
          <p:nvPr/>
        </p:nvSpPr>
        <p:spPr>
          <a:xfrm>
            <a:off x="7947496" y="2306274"/>
            <a:ext cx="3963101" cy="509583"/>
          </a:xfrm>
          <a:prstGeom prst="borderCallout2">
            <a:avLst>
              <a:gd name="adj1" fmla="val 18750"/>
              <a:gd name="adj2" fmla="val -8333"/>
              <a:gd name="adj3" fmla="val 18750"/>
              <a:gd name="adj4" fmla="val -16667"/>
              <a:gd name="adj5" fmla="val 465418"/>
              <a:gd name="adj6" fmla="val 36258"/>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sz="2400" dirty="0"/>
              <a:t>可从长时段进行比较分析</a:t>
            </a:r>
          </a:p>
        </p:txBody>
      </p:sp>
      <p:cxnSp>
        <p:nvCxnSpPr>
          <p:cNvPr id="3" name="直接连接符 2">
            <a:extLst>
              <a:ext uri="{FF2B5EF4-FFF2-40B4-BE49-F238E27FC236}">
                <a16:creationId xmlns:a16="http://schemas.microsoft.com/office/drawing/2014/main" id="{AC37D5D5-7F8C-41E0-BA5F-15AB2D102956}"/>
              </a:ext>
            </a:extLst>
          </p:cNvPr>
          <p:cNvCxnSpPr/>
          <p:nvPr/>
        </p:nvCxnSpPr>
        <p:spPr>
          <a:xfrm>
            <a:off x="7712696" y="5831174"/>
            <a:ext cx="4031252" cy="0"/>
          </a:xfrm>
          <a:prstGeom prst="line">
            <a:avLst/>
          </a:prstGeom>
        </p:spPr>
        <p:style>
          <a:lnRef idx="3">
            <a:schemeClr val="accent6"/>
          </a:lnRef>
          <a:fillRef idx="0">
            <a:schemeClr val="accent6"/>
          </a:fillRef>
          <a:effectRef idx="2">
            <a:schemeClr val="accent6"/>
          </a:effectRef>
          <a:fontRef idx="minor">
            <a:schemeClr val="tx1"/>
          </a:fontRef>
        </p:style>
      </p:cxnSp>
      <p:cxnSp>
        <p:nvCxnSpPr>
          <p:cNvPr id="15" name="直接连接符 14">
            <a:extLst>
              <a:ext uri="{FF2B5EF4-FFF2-40B4-BE49-F238E27FC236}">
                <a16:creationId xmlns:a16="http://schemas.microsoft.com/office/drawing/2014/main" id="{0E7A7B74-7234-4668-A771-5EBC63F252B9}"/>
              </a:ext>
            </a:extLst>
          </p:cNvPr>
          <p:cNvCxnSpPr/>
          <p:nvPr/>
        </p:nvCxnSpPr>
        <p:spPr>
          <a:xfrm>
            <a:off x="7879345" y="5533869"/>
            <a:ext cx="4031252" cy="0"/>
          </a:xfrm>
          <a:prstGeom prst="line">
            <a:avLst/>
          </a:prstGeom>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1347225707"/>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D0E92568-6E72-4C23-98E2-A7D796A53AAE}"/>
              </a:ext>
            </a:extLst>
          </p:cNvPr>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4</a:t>
            </a:fld>
            <a:endParaRPr lang="en-US">
              <a:solidFill>
                <a:prstClr val="black">
                  <a:tint val="75000"/>
                </a:prstClr>
              </a:solidFill>
            </a:endParaRPr>
          </a:p>
        </p:txBody>
      </p:sp>
      <p:sp>
        <p:nvSpPr>
          <p:cNvPr id="5" name="矩形 4">
            <a:extLst>
              <a:ext uri="{FF2B5EF4-FFF2-40B4-BE49-F238E27FC236}">
                <a16:creationId xmlns:a16="http://schemas.microsoft.com/office/drawing/2014/main" id="{5E6F23F6-5D82-4A96-B89E-301F5E35DD66}"/>
              </a:ext>
            </a:extLst>
          </p:cNvPr>
          <p:cNvSpPr/>
          <p:nvPr/>
        </p:nvSpPr>
        <p:spPr>
          <a:xfrm>
            <a:off x="896600" y="1797326"/>
            <a:ext cx="10791297" cy="3416320"/>
          </a:xfrm>
          <a:prstGeom prst="rect">
            <a:avLst/>
          </a:prstGeom>
          <a:ln>
            <a:solidFill>
              <a:schemeClr val="accent1"/>
            </a:solidFill>
          </a:ln>
        </p:spPr>
        <p:txBody>
          <a:bodyPr wrap="square">
            <a:spAutoFit/>
          </a:bodyPr>
          <a:lstStyle/>
          <a:p>
            <a:pPr algn="just"/>
            <a:r>
              <a:rPr lang="zh-CN" altLang="en-US" sz="2400" dirty="0">
                <a:solidFill>
                  <a:srgbClr val="FF0000"/>
                </a:solidFill>
                <a:latin typeface="+mn-ea"/>
                <a:cs typeface="FZSSK--GBK1-0"/>
              </a:rPr>
              <a:t>（一）从宏观的历史叙事角度凝练单元教学主题</a:t>
            </a:r>
            <a:endParaRPr lang="en-US" altLang="zh-CN" sz="2400" dirty="0">
              <a:solidFill>
                <a:srgbClr val="FF0000"/>
              </a:solidFill>
              <a:latin typeface="+mn-ea"/>
              <a:cs typeface="FZSSK--GBK1-0"/>
            </a:endParaRPr>
          </a:p>
          <a:p>
            <a:pPr indent="457200" algn="just"/>
            <a:r>
              <a:rPr lang="zh-CN" altLang="en-US" sz="2400" dirty="0">
                <a:latin typeface="+mn-ea"/>
                <a:cs typeface="FZSSK--GBK1-0"/>
              </a:rPr>
              <a:t>史家将碎片化的历史事实，</a:t>
            </a:r>
            <a:r>
              <a:rPr lang="zh-CN" altLang="zh-CN" sz="2400" kern="100" dirty="0">
                <a:latin typeface="+mn-ea"/>
                <a:cs typeface="Times New Roman" panose="02020603050405020304" pitchFamily="18" charset="0"/>
              </a:rPr>
              <a:t>以</a:t>
            </a:r>
            <a:r>
              <a:rPr lang="zh-CN" altLang="zh-CN" sz="2400" kern="100" dirty="0">
                <a:solidFill>
                  <a:srgbClr val="FF0000"/>
                </a:solidFill>
                <a:latin typeface="+mn-ea"/>
                <a:cs typeface="Times New Roman" panose="02020603050405020304" pitchFamily="18" charset="0"/>
              </a:rPr>
              <a:t>时间</a:t>
            </a:r>
            <a:r>
              <a:rPr lang="zh-CN" altLang="en-US" sz="2400" kern="100" dirty="0">
                <a:solidFill>
                  <a:srgbClr val="FF0000"/>
                </a:solidFill>
                <a:latin typeface="+mn-ea"/>
                <a:cs typeface="Times New Roman" panose="02020603050405020304" pitchFamily="18" charset="0"/>
              </a:rPr>
              <a:t>单位</a:t>
            </a:r>
            <a:r>
              <a:rPr lang="zh-CN" altLang="zh-CN" sz="2400" kern="100" dirty="0">
                <a:solidFill>
                  <a:srgbClr val="FF0000"/>
                </a:solidFill>
                <a:latin typeface="+mn-ea"/>
                <a:cs typeface="Times New Roman" panose="02020603050405020304" pitchFamily="18" charset="0"/>
              </a:rPr>
              <a:t>、概念、</a:t>
            </a:r>
            <a:r>
              <a:rPr lang="zh-CN" altLang="en-US" sz="2400" kern="100" dirty="0">
                <a:solidFill>
                  <a:srgbClr val="FF0000"/>
                </a:solidFill>
                <a:latin typeface="+mn-ea"/>
                <a:cs typeface="Times New Roman" panose="02020603050405020304" pitchFamily="18" charset="0"/>
              </a:rPr>
              <a:t>主体（国家、民族等）</a:t>
            </a:r>
            <a:r>
              <a:rPr lang="zh-CN" altLang="zh-CN" sz="2400" kern="100" dirty="0">
                <a:latin typeface="+mn-ea"/>
                <a:cs typeface="Times New Roman" panose="02020603050405020304" pitchFamily="18" charset="0"/>
              </a:rPr>
              <a:t>为框架，有</a:t>
            </a:r>
            <a:r>
              <a:rPr lang="zh-CN" altLang="zh-CN" sz="2400" dirty="0">
                <a:latin typeface="+mn-ea"/>
                <a:cs typeface="FZSSK--GBK1-0"/>
              </a:rPr>
              <a:t>逻辑地进行历史编纂，形成一个具有缘起、发展和结局的历史叙事</a:t>
            </a:r>
            <a:r>
              <a:rPr lang="zh-CN" altLang="zh-CN" sz="2400" kern="100" dirty="0">
                <a:latin typeface="+mn-ea"/>
                <a:cs typeface="Times New Roman" panose="02020603050405020304" pitchFamily="18" charset="0"/>
              </a:rPr>
              <a:t>。</a:t>
            </a:r>
            <a:r>
              <a:rPr lang="zh-CN" altLang="en-US" sz="2400" kern="100" dirty="0">
                <a:latin typeface="+mn-ea"/>
                <a:cs typeface="Times New Roman" panose="02020603050405020304" pitchFamily="18" charset="0"/>
              </a:rPr>
              <a:t>以</a:t>
            </a:r>
            <a:r>
              <a:rPr lang="zh-CN" altLang="zh-CN" sz="2400" kern="100" dirty="0">
                <a:solidFill>
                  <a:srgbClr val="FF0000"/>
                </a:solidFill>
                <a:latin typeface="+mn-ea"/>
                <a:cs typeface="Times New Roman" panose="02020603050405020304" pitchFamily="18" charset="0"/>
              </a:rPr>
              <a:t>核心问题</a:t>
            </a:r>
            <a:r>
              <a:rPr lang="zh-CN" altLang="zh-CN" sz="2400" kern="100" dirty="0">
                <a:latin typeface="+mn-ea"/>
                <a:cs typeface="Times New Roman" panose="02020603050405020304" pitchFamily="18" charset="0"/>
              </a:rPr>
              <a:t>使彼此关联</a:t>
            </a:r>
            <a:r>
              <a:rPr lang="zh-CN" altLang="en-US" sz="2400" kern="100" dirty="0">
                <a:latin typeface="+mn-ea"/>
                <a:cs typeface="Times New Roman" panose="02020603050405020304" pitchFamily="18" charset="0"/>
              </a:rPr>
              <a:t>，形成线性的历史时间主线。</a:t>
            </a:r>
            <a:endParaRPr lang="en-US" altLang="zh-CN" sz="2400" kern="100" dirty="0">
              <a:latin typeface="+mn-ea"/>
              <a:cs typeface="Times New Roman" panose="02020603050405020304" pitchFamily="18" charset="0"/>
            </a:endParaRPr>
          </a:p>
          <a:p>
            <a:pPr indent="457200" algn="just"/>
            <a:r>
              <a:rPr lang="zh-CN" altLang="en-US" sz="2400" dirty="0">
                <a:latin typeface="+mn-ea"/>
              </a:rPr>
              <a:t>宏观叙事中</a:t>
            </a:r>
            <a:r>
              <a:rPr lang="zh-CN" altLang="zh-CN" sz="2400" dirty="0">
                <a:latin typeface="+mn-ea"/>
              </a:rPr>
              <a:t>假设：从特定时空尺度所发生的全部事件可以建立起同质的因果关系系统。在纵向的</a:t>
            </a:r>
            <a:r>
              <a:rPr lang="zh-CN" altLang="zh-CN" sz="2400" dirty="0">
                <a:solidFill>
                  <a:srgbClr val="FF0000"/>
                </a:solidFill>
                <a:latin typeface="+mn-ea"/>
              </a:rPr>
              <a:t>历时性</a:t>
            </a:r>
            <a:r>
              <a:rPr lang="zh-CN" altLang="zh-CN" sz="2400" dirty="0">
                <a:latin typeface="+mn-ea"/>
              </a:rPr>
              <a:t>维度上，史家将都处于线性历史时间的历史事件编纂起来建构成同质性的陈述；在横向的</a:t>
            </a:r>
            <a:r>
              <a:rPr lang="zh-CN" altLang="zh-CN" sz="2400" dirty="0">
                <a:solidFill>
                  <a:srgbClr val="FF0000"/>
                </a:solidFill>
                <a:latin typeface="+mn-ea"/>
              </a:rPr>
              <a:t>共时性</a:t>
            </a:r>
            <a:r>
              <a:rPr lang="zh-CN" altLang="zh-CN" sz="2400" dirty="0">
                <a:latin typeface="+mn-ea"/>
              </a:rPr>
              <a:t>维度上，历史事件之间在政治、经济、文化等方面存在千丝万缕的联系；最后，这些历史事件可以被较大的时间单位如古代、近代和现代之类整合在一起。</a:t>
            </a:r>
            <a:endParaRPr lang="zh-CN" altLang="en-US" sz="2400" dirty="0">
              <a:latin typeface="+mn-ea"/>
            </a:endParaRPr>
          </a:p>
        </p:txBody>
      </p:sp>
      <p:sp>
        <p:nvSpPr>
          <p:cNvPr id="6" name="矩形 5">
            <a:extLst>
              <a:ext uri="{FF2B5EF4-FFF2-40B4-BE49-F238E27FC236}">
                <a16:creationId xmlns:a16="http://schemas.microsoft.com/office/drawing/2014/main" id="{75707DF6-CE51-4887-B6EC-89A33E5E02E3}"/>
              </a:ext>
            </a:extLst>
          </p:cNvPr>
          <p:cNvSpPr/>
          <p:nvPr/>
        </p:nvSpPr>
        <p:spPr>
          <a:xfrm>
            <a:off x="3619175" y="805756"/>
            <a:ext cx="5109091" cy="584775"/>
          </a:xfrm>
          <a:prstGeom prst="rect">
            <a:avLst/>
          </a:prstGeom>
        </p:spPr>
        <p:txBody>
          <a:bodyPr wrap="none">
            <a:spAutoFit/>
          </a:bodyPr>
          <a:lstStyle/>
          <a:p>
            <a:r>
              <a:rPr lang="zh-CN" altLang="en-US" sz="3200" dirty="0">
                <a:latin typeface="+mn-ea"/>
              </a:rPr>
              <a:t>三、</a:t>
            </a:r>
            <a:r>
              <a:rPr lang="zh-CN" altLang="zh-CN" sz="3200" dirty="0">
                <a:latin typeface="+mn-ea"/>
              </a:rPr>
              <a:t>单元教学</a:t>
            </a:r>
            <a:r>
              <a:rPr lang="zh-CN" altLang="en-US" sz="3200" dirty="0">
                <a:latin typeface="+mn-ea"/>
              </a:rPr>
              <a:t>主题如何凝练</a:t>
            </a:r>
            <a:endParaRPr lang="zh-CN" altLang="en-US" sz="3200" dirty="0"/>
          </a:p>
        </p:txBody>
      </p:sp>
    </p:spTree>
    <p:extLst>
      <p:ext uri="{BB962C8B-B14F-4D97-AF65-F5344CB8AC3E}">
        <p14:creationId xmlns:p14="http://schemas.microsoft.com/office/powerpoint/2010/main" val="34821801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BB6AE50B-2D4B-46AA-8B75-F428379277B6}"/>
              </a:ext>
            </a:extLst>
          </p:cNvPr>
          <p:cNvSpPr/>
          <p:nvPr/>
        </p:nvSpPr>
        <p:spPr>
          <a:xfrm>
            <a:off x="600603" y="2162240"/>
            <a:ext cx="5929828" cy="3539430"/>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algn="just"/>
            <a:r>
              <a:rPr lang="zh-CN" altLang="en-US" sz="2800" dirty="0">
                <a:solidFill>
                  <a:schemeClr val="tx1"/>
                </a:solidFill>
                <a:latin typeface="+mn-ea"/>
                <a:cs typeface="FZSSK--GBK1-0"/>
              </a:rPr>
              <a:t>主导概念：大概念、大主题；</a:t>
            </a:r>
            <a:endParaRPr lang="en-US" altLang="zh-CN" sz="2800" dirty="0">
              <a:solidFill>
                <a:schemeClr val="tx1"/>
              </a:solidFill>
              <a:latin typeface="+mn-ea"/>
              <a:cs typeface="FZSSK--GBK1-0"/>
            </a:endParaRPr>
          </a:p>
          <a:p>
            <a:pPr algn="just"/>
            <a:r>
              <a:rPr lang="zh-CN" altLang="en-US" sz="2800" dirty="0">
                <a:solidFill>
                  <a:schemeClr val="tx1"/>
                </a:solidFill>
                <a:latin typeface="+mn-ea"/>
                <a:cs typeface="FZSSK--GBK1-0"/>
              </a:rPr>
              <a:t>关键概念：历史的起源与目标；</a:t>
            </a:r>
            <a:endParaRPr lang="en-US" altLang="zh-CN" sz="2800" dirty="0">
              <a:solidFill>
                <a:schemeClr val="tx1"/>
              </a:solidFill>
              <a:latin typeface="+mn-ea"/>
              <a:cs typeface="FZSSK--GBK1-0"/>
            </a:endParaRPr>
          </a:p>
          <a:p>
            <a:pPr algn="just"/>
            <a:r>
              <a:rPr lang="en-US" altLang="zh-CN" sz="2800" dirty="0">
                <a:solidFill>
                  <a:schemeClr val="tx1"/>
                </a:solidFill>
                <a:latin typeface="+mn-ea"/>
                <a:cs typeface="FZSSK--GBK1-0"/>
              </a:rPr>
              <a:t>          </a:t>
            </a:r>
            <a:r>
              <a:rPr lang="zh-CN" altLang="en-US" sz="2800" dirty="0">
                <a:solidFill>
                  <a:schemeClr val="tx1"/>
                </a:solidFill>
                <a:latin typeface="+mn-ea"/>
                <a:cs typeface="FZSSK--GBK1-0"/>
              </a:rPr>
              <a:t>历史的连续性与阶段性；</a:t>
            </a:r>
            <a:endParaRPr lang="en-US" altLang="zh-CN" sz="2800" dirty="0">
              <a:solidFill>
                <a:schemeClr val="tx1"/>
              </a:solidFill>
              <a:latin typeface="+mn-ea"/>
              <a:cs typeface="FZSSK--GBK1-0"/>
            </a:endParaRPr>
          </a:p>
          <a:p>
            <a:pPr algn="just"/>
            <a:r>
              <a:rPr lang="en-US" altLang="zh-CN" sz="2800" dirty="0">
                <a:solidFill>
                  <a:schemeClr val="tx1"/>
                </a:solidFill>
                <a:latin typeface="+mn-ea"/>
                <a:cs typeface="FZSSK--GBK1-0"/>
              </a:rPr>
              <a:t>          </a:t>
            </a:r>
            <a:r>
              <a:rPr lang="zh-CN" altLang="en-US" sz="2800" dirty="0">
                <a:solidFill>
                  <a:schemeClr val="tx1"/>
                </a:solidFill>
                <a:latin typeface="+mn-ea"/>
                <a:cs typeface="FZSSK--GBK1-0"/>
              </a:rPr>
              <a:t>历史的规律与历史动力；</a:t>
            </a:r>
            <a:endParaRPr lang="en-US" altLang="zh-CN" sz="2800" dirty="0">
              <a:solidFill>
                <a:schemeClr val="tx1"/>
              </a:solidFill>
              <a:latin typeface="+mn-ea"/>
              <a:cs typeface="FZSSK--GBK1-0"/>
            </a:endParaRPr>
          </a:p>
          <a:p>
            <a:pPr algn="just"/>
            <a:r>
              <a:rPr lang="en-US" altLang="zh-CN" sz="2800" dirty="0">
                <a:solidFill>
                  <a:schemeClr val="tx1"/>
                </a:solidFill>
                <a:latin typeface="+mn-ea"/>
                <a:cs typeface="FZSSK--GBK1-0"/>
              </a:rPr>
              <a:t>          </a:t>
            </a:r>
            <a:r>
              <a:rPr lang="zh-CN" altLang="en-US" sz="2800" dirty="0">
                <a:solidFill>
                  <a:schemeClr val="tx1"/>
                </a:solidFill>
                <a:latin typeface="+mn-ea"/>
                <a:cs typeface="FZSSK--GBK1-0"/>
              </a:rPr>
              <a:t>历史的趋势与历史局限；</a:t>
            </a:r>
            <a:endParaRPr lang="en-US" altLang="zh-CN" sz="2800" dirty="0">
              <a:solidFill>
                <a:schemeClr val="tx1"/>
              </a:solidFill>
              <a:latin typeface="+mn-ea"/>
              <a:cs typeface="FZSSK--GBK1-0"/>
            </a:endParaRPr>
          </a:p>
          <a:p>
            <a:pPr algn="just"/>
            <a:r>
              <a:rPr lang="zh-CN" altLang="en-US" sz="2800" dirty="0">
                <a:solidFill>
                  <a:schemeClr val="tx1"/>
                </a:solidFill>
                <a:latin typeface="+mn-ea"/>
                <a:cs typeface="FZSSK--GBK1-0"/>
              </a:rPr>
              <a:t>关键原则：历史的普遍联系；</a:t>
            </a:r>
            <a:endParaRPr lang="en-US" altLang="zh-CN" sz="2800" dirty="0">
              <a:solidFill>
                <a:schemeClr val="tx1"/>
              </a:solidFill>
              <a:latin typeface="+mn-ea"/>
              <a:cs typeface="FZSSK--GBK1-0"/>
            </a:endParaRPr>
          </a:p>
          <a:p>
            <a:pPr algn="just"/>
            <a:r>
              <a:rPr lang="en-US" altLang="zh-CN" sz="2800" dirty="0">
                <a:solidFill>
                  <a:schemeClr val="tx1"/>
                </a:solidFill>
                <a:latin typeface="+mn-ea"/>
                <a:cs typeface="FZSSK--GBK1-0"/>
              </a:rPr>
              <a:t>          </a:t>
            </a:r>
            <a:r>
              <a:rPr lang="zh-CN" altLang="en-US" sz="2800" dirty="0">
                <a:solidFill>
                  <a:schemeClr val="tx1"/>
                </a:solidFill>
                <a:latin typeface="+mn-ea"/>
                <a:cs typeface="FZSSK--GBK1-0"/>
              </a:rPr>
              <a:t>历史的本质</a:t>
            </a:r>
            <a:endParaRPr lang="en-US" altLang="zh-CN" sz="2800" dirty="0">
              <a:solidFill>
                <a:schemeClr val="tx1"/>
              </a:solidFill>
              <a:latin typeface="+mn-ea"/>
              <a:cs typeface="FZSSK--GBK1-0"/>
            </a:endParaRPr>
          </a:p>
          <a:p>
            <a:pPr algn="just"/>
            <a:r>
              <a:rPr lang="en-US" altLang="zh-CN" sz="2800" dirty="0">
                <a:solidFill>
                  <a:schemeClr val="tx1"/>
                </a:solidFill>
                <a:latin typeface="+mn-ea"/>
                <a:cs typeface="FZSSK--GBK1-0"/>
              </a:rPr>
              <a:t>          </a:t>
            </a:r>
            <a:r>
              <a:rPr lang="zh-CN" altLang="en-US" sz="2800" b="1" dirty="0">
                <a:solidFill>
                  <a:srgbClr val="FF0000"/>
                </a:solidFill>
                <a:latin typeface="+mn-ea"/>
                <a:cs typeface="FZSSK--GBK1-0"/>
              </a:rPr>
              <a:t>历史价值</a:t>
            </a:r>
            <a:endParaRPr lang="en-US" altLang="zh-CN" sz="2800" b="1" dirty="0">
              <a:solidFill>
                <a:srgbClr val="FF0000"/>
              </a:solidFill>
              <a:latin typeface="+mn-ea"/>
              <a:cs typeface="FZSSK--GBK1-0"/>
            </a:endParaRPr>
          </a:p>
        </p:txBody>
      </p:sp>
      <p:sp>
        <p:nvSpPr>
          <p:cNvPr id="4" name="灯片编号占位符 3">
            <a:extLst>
              <a:ext uri="{FF2B5EF4-FFF2-40B4-BE49-F238E27FC236}">
                <a16:creationId xmlns:a16="http://schemas.microsoft.com/office/drawing/2014/main" id="{ABFD56DC-0C65-4835-99B8-0111827B9E90}"/>
              </a:ext>
            </a:extLst>
          </p:cNvPr>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5</a:t>
            </a:fld>
            <a:endParaRPr lang="en-US">
              <a:solidFill>
                <a:prstClr val="black">
                  <a:tint val="75000"/>
                </a:prstClr>
              </a:solidFill>
            </a:endParaRPr>
          </a:p>
        </p:txBody>
      </p:sp>
      <p:graphicFrame>
        <p:nvGraphicFramePr>
          <p:cNvPr id="5" name="图示 4">
            <a:extLst>
              <a:ext uri="{FF2B5EF4-FFF2-40B4-BE49-F238E27FC236}">
                <a16:creationId xmlns:a16="http://schemas.microsoft.com/office/drawing/2014/main" id="{62D84686-CAC6-4FC0-97B7-7D80454C5EC5}"/>
              </a:ext>
            </a:extLst>
          </p:cNvPr>
          <p:cNvGraphicFramePr/>
          <p:nvPr>
            <p:extLst>
              <p:ext uri="{D42A27DB-BD31-4B8C-83A1-F6EECF244321}">
                <p14:modId xmlns:p14="http://schemas.microsoft.com/office/powerpoint/2010/main" val="1781842957"/>
              </p:ext>
            </p:extLst>
          </p:nvPr>
        </p:nvGraphicFramePr>
        <p:xfrm>
          <a:off x="4019506" y="709989"/>
          <a:ext cx="9882905" cy="60130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矩形 5">
            <a:extLst>
              <a:ext uri="{FF2B5EF4-FFF2-40B4-BE49-F238E27FC236}">
                <a16:creationId xmlns:a16="http://schemas.microsoft.com/office/drawing/2014/main" id="{A1D492FB-F21B-4BE1-B724-4C38A93AE2CE}"/>
              </a:ext>
            </a:extLst>
          </p:cNvPr>
          <p:cNvSpPr/>
          <p:nvPr/>
        </p:nvSpPr>
        <p:spPr>
          <a:xfrm>
            <a:off x="156910" y="1327195"/>
            <a:ext cx="7725192" cy="523220"/>
          </a:xfrm>
          <a:prstGeom prst="rect">
            <a:avLst/>
          </a:prstGeom>
        </p:spPr>
        <p:txBody>
          <a:bodyPr wrap="none">
            <a:spAutoFit/>
          </a:bodyPr>
          <a:lstStyle/>
          <a:p>
            <a:pPr algn="just"/>
            <a:r>
              <a:rPr lang="zh-CN" altLang="en-US" sz="2800" dirty="0">
                <a:solidFill>
                  <a:srgbClr val="FF0000"/>
                </a:solidFill>
                <a:latin typeface="+mn-ea"/>
                <a:cs typeface="FZSSK--GBK1-0"/>
              </a:rPr>
              <a:t>（一）从宏观的历史叙事角度凝练单元教学主题</a:t>
            </a:r>
            <a:endParaRPr lang="en-US" altLang="zh-CN" sz="2800" dirty="0">
              <a:solidFill>
                <a:srgbClr val="FF0000"/>
              </a:solidFill>
              <a:latin typeface="+mn-ea"/>
              <a:cs typeface="FZSSK--GBK1-0"/>
            </a:endParaRPr>
          </a:p>
        </p:txBody>
      </p:sp>
      <p:sp>
        <p:nvSpPr>
          <p:cNvPr id="8" name="标注: 双弯曲线形 7">
            <a:extLst>
              <a:ext uri="{FF2B5EF4-FFF2-40B4-BE49-F238E27FC236}">
                <a16:creationId xmlns:a16="http://schemas.microsoft.com/office/drawing/2014/main" id="{E63E4AE1-7EA4-4AA7-BF1F-160359C7FCFF}"/>
              </a:ext>
            </a:extLst>
          </p:cNvPr>
          <p:cNvSpPr/>
          <p:nvPr/>
        </p:nvSpPr>
        <p:spPr>
          <a:xfrm>
            <a:off x="8736463" y="296552"/>
            <a:ext cx="3174634" cy="826874"/>
          </a:xfrm>
          <a:prstGeom prst="borderCallout3">
            <a:avLst>
              <a:gd name="adj1" fmla="val 18750"/>
              <a:gd name="adj2" fmla="val -8333"/>
              <a:gd name="adj3" fmla="val 18750"/>
              <a:gd name="adj4" fmla="val -16667"/>
              <a:gd name="adj5" fmla="val 100000"/>
              <a:gd name="adj6" fmla="val -16667"/>
              <a:gd name="adj7" fmla="val 613932"/>
              <a:gd name="adj8" fmla="val -99894"/>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sz="2400" dirty="0"/>
              <a:t>人类历史书写的归宿</a:t>
            </a:r>
            <a:endParaRPr lang="en-US" altLang="zh-CN" sz="2400" dirty="0"/>
          </a:p>
          <a:p>
            <a:pPr algn="ctr"/>
            <a:r>
              <a:rPr lang="zh-CN" altLang="en-US" sz="2400" dirty="0"/>
              <a:t>就是构建历史价值观</a:t>
            </a:r>
          </a:p>
        </p:txBody>
      </p:sp>
    </p:spTree>
    <p:extLst>
      <p:ext uri="{BB962C8B-B14F-4D97-AF65-F5344CB8AC3E}">
        <p14:creationId xmlns:p14="http://schemas.microsoft.com/office/powerpoint/2010/main" val="1238421384"/>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5E393ADB-AD5D-44F4-B5BB-C74153F53B54}"/>
              </a:ext>
            </a:extLst>
          </p:cNvPr>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6</a:t>
            </a:fld>
            <a:endParaRPr lang="en-US">
              <a:solidFill>
                <a:prstClr val="black">
                  <a:tint val="75000"/>
                </a:prstClr>
              </a:solidFill>
            </a:endParaRPr>
          </a:p>
        </p:txBody>
      </p:sp>
      <p:sp>
        <p:nvSpPr>
          <p:cNvPr id="5" name="矩形 4">
            <a:extLst>
              <a:ext uri="{FF2B5EF4-FFF2-40B4-BE49-F238E27FC236}">
                <a16:creationId xmlns:a16="http://schemas.microsoft.com/office/drawing/2014/main" id="{102570F2-5426-40D4-8D8C-541BE56C1ED4}"/>
              </a:ext>
            </a:extLst>
          </p:cNvPr>
          <p:cNvSpPr/>
          <p:nvPr/>
        </p:nvSpPr>
        <p:spPr>
          <a:xfrm>
            <a:off x="272443" y="4111056"/>
            <a:ext cx="4063050" cy="2246769"/>
          </a:xfrm>
          <a:prstGeom prst="rect">
            <a:avLst/>
          </a:prstGeom>
        </p:spPr>
        <p:txBody>
          <a:bodyPr wrap="square">
            <a:spAutoFit/>
          </a:bodyPr>
          <a:lstStyle/>
          <a:p>
            <a:pPr algn="just"/>
            <a:r>
              <a:rPr lang="zh-CN" altLang="en-US" sz="2000" dirty="0">
                <a:latin typeface="KTJ+ZLCHFT-9"/>
              </a:rPr>
              <a:t>我们</a:t>
            </a:r>
            <a:r>
              <a:rPr lang="zh-CN" altLang="en-US" sz="2000" dirty="0">
                <a:latin typeface="KTJ+ZLCHFT-10"/>
              </a:rPr>
              <a:t>可</a:t>
            </a:r>
            <a:r>
              <a:rPr lang="zh-CN" altLang="en-US" sz="2000" dirty="0">
                <a:latin typeface="KTJ+ZLCHFT-8"/>
              </a:rPr>
              <a:t>以</a:t>
            </a:r>
            <a:r>
              <a:rPr lang="zh-CN" altLang="en-US" sz="2000" dirty="0">
                <a:latin typeface="KTJ+ZLCHFT-9"/>
              </a:rPr>
              <a:t>做</a:t>
            </a:r>
            <a:r>
              <a:rPr lang="zh-CN" altLang="en-US" sz="2000" dirty="0">
                <a:latin typeface="KTJ+ZLCHFT-8"/>
              </a:rPr>
              <a:t>以</a:t>
            </a:r>
            <a:r>
              <a:rPr lang="zh-CN" altLang="en-US" sz="2000" dirty="0">
                <a:latin typeface="KTJ+ZLCHFU-11"/>
              </a:rPr>
              <a:t>下</a:t>
            </a:r>
            <a:r>
              <a:rPr lang="zh-CN" altLang="en-US" sz="2000" dirty="0">
                <a:latin typeface="KTJ+ZLCHFW-22"/>
              </a:rPr>
              <a:t>界</a:t>
            </a:r>
            <a:r>
              <a:rPr lang="zh-CN" altLang="en-US" sz="2000" dirty="0">
                <a:latin typeface="KTJ+ZLCHFT-10"/>
              </a:rPr>
              <a:t>定：</a:t>
            </a:r>
            <a:r>
              <a:rPr lang="zh-CN" altLang="en-US" sz="2000" dirty="0">
                <a:latin typeface="KTJ+ZLCHFT-9"/>
              </a:rPr>
              <a:t>所</a:t>
            </a:r>
            <a:r>
              <a:rPr lang="zh-CN" altLang="en-US" sz="2000" dirty="0">
                <a:latin typeface="KTJ+ZLCHFV-18"/>
              </a:rPr>
              <a:t>谓</a:t>
            </a:r>
            <a:r>
              <a:rPr lang="zh-CN" altLang="en-US" sz="2000" dirty="0">
                <a:latin typeface="KTJ+ZLCHFT-1"/>
              </a:rPr>
              <a:t>历史</a:t>
            </a:r>
            <a:r>
              <a:rPr lang="zh-CN" altLang="en-US" sz="2000" dirty="0">
                <a:latin typeface="KTJ+ZLCHFT-8"/>
              </a:rPr>
              <a:t>专题</a:t>
            </a:r>
            <a:r>
              <a:rPr lang="zh-CN" altLang="en-US" sz="2000" dirty="0">
                <a:latin typeface="KTJ+ZLCHFT-1"/>
              </a:rPr>
              <a:t>，是</a:t>
            </a:r>
            <a:r>
              <a:rPr lang="zh-CN" altLang="en-US" sz="2000" dirty="0">
                <a:latin typeface="KTJ+ZLCHFT-10"/>
              </a:rPr>
              <a:t>指</a:t>
            </a:r>
            <a:r>
              <a:rPr lang="zh-CN" altLang="en-US" sz="2000" dirty="0">
                <a:latin typeface="KTJ+ZLCHFT-9"/>
              </a:rPr>
              <a:t>把</a:t>
            </a:r>
            <a:r>
              <a:rPr lang="zh-CN" altLang="en-US" sz="2000" dirty="0">
                <a:latin typeface="KTJ+ZLCHFU-11"/>
              </a:rPr>
              <a:t>若干</a:t>
            </a:r>
            <a:r>
              <a:rPr lang="zh-CN" altLang="en-US" sz="2000" dirty="0">
                <a:latin typeface="KTJ+ZLCHFW-22"/>
              </a:rPr>
              <a:t>孤</a:t>
            </a:r>
            <a:r>
              <a:rPr lang="zh-CN" altLang="en-US" sz="2000" dirty="0">
                <a:latin typeface="KTJ+ZLCHFT-1"/>
              </a:rPr>
              <a:t>立的史</a:t>
            </a:r>
            <a:r>
              <a:rPr lang="zh-CN" altLang="en-US" sz="2000" dirty="0">
                <a:latin typeface="KTJ+ZLCHFT-8"/>
              </a:rPr>
              <a:t>实按照</a:t>
            </a:r>
            <a:r>
              <a:rPr lang="zh-CN" altLang="en-US" sz="2000" dirty="0">
                <a:latin typeface="KTJ+ZLCHFT-10"/>
              </a:rPr>
              <a:t>一定</a:t>
            </a:r>
            <a:r>
              <a:rPr lang="zh-CN" altLang="en-US" sz="2000" dirty="0">
                <a:latin typeface="KTJ+ZLCHFT-1"/>
              </a:rPr>
              <a:t>的分</a:t>
            </a:r>
            <a:r>
              <a:rPr lang="zh-CN" altLang="en-US" sz="2000" dirty="0">
                <a:latin typeface="KTJ+ZLCHFU-12"/>
              </a:rPr>
              <a:t>类</a:t>
            </a:r>
            <a:r>
              <a:rPr lang="zh-CN" altLang="en-US" sz="2000" dirty="0">
                <a:latin typeface="KTJ+ZLCHFT-1"/>
              </a:rPr>
              <a:t>方</a:t>
            </a:r>
            <a:r>
              <a:rPr lang="zh-CN" altLang="en-US" sz="2000" dirty="0">
                <a:latin typeface="KTJ+ZLCHFT-10"/>
              </a:rPr>
              <a:t>法组合</a:t>
            </a:r>
            <a:r>
              <a:rPr lang="zh-CN" altLang="en-US" sz="2000" dirty="0">
                <a:latin typeface="KTJ+ZLCHFT-1"/>
              </a:rPr>
              <a:t>在</a:t>
            </a:r>
            <a:r>
              <a:rPr lang="zh-CN" altLang="en-US" sz="2000" dirty="0">
                <a:latin typeface="KTJ+ZLCHFT-10"/>
              </a:rPr>
              <a:t>一</a:t>
            </a:r>
            <a:r>
              <a:rPr lang="zh-CN" altLang="en-US" sz="2000" dirty="0">
                <a:latin typeface="KTJ+ZLCHFU-11"/>
              </a:rPr>
              <a:t>起</a:t>
            </a:r>
            <a:r>
              <a:rPr lang="zh-CN" altLang="en-US" sz="2000" dirty="0">
                <a:latin typeface="KTJ+ZLCHFT-1"/>
              </a:rPr>
              <a:t>的</a:t>
            </a:r>
            <a:r>
              <a:rPr lang="zh-CN" altLang="en-US" sz="2000" dirty="0">
                <a:latin typeface="KTJ+ZLCHFT-8"/>
              </a:rPr>
              <a:t>问题</a:t>
            </a:r>
            <a:r>
              <a:rPr lang="zh-CN" altLang="en-US" sz="2000" dirty="0">
                <a:latin typeface="KTJ+ZLCHFT-2"/>
              </a:rPr>
              <a:t>。</a:t>
            </a:r>
            <a:r>
              <a:rPr lang="zh-CN" altLang="en-US" sz="2000" dirty="0">
                <a:solidFill>
                  <a:srgbClr val="FF0000"/>
                </a:solidFill>
                <a:latin typeface="KTJ+ZLCHFT-9"/>
              </a:rPr>
              <a:t>所</a:t>
            </a:r>
            <a:r>
              <a:rPr lang="zh-CN" altLang="en-US" sz="2000" dirty="0">
                <a:solidFill>
                  <a:srgbClr val="FF0000"/>
                </a:solidFill>
                <a:latin typeface="KTJ+ZLCHFV-18"/>
              </a:rPr>
              <a:t>谓</a:t>
            </a:r>
            <a:r>
              <a:rPr lang="zh-CN" altLang="en-US" sz="2000" dirty="0">
                <a:solidFill>
                  <a:srgbClr val="FF0000"/>
                </a:solidFill>
                <a:latin typeface="KTJ+ZLCHFT-1"/>
              </a:rPr>
              <a:t>历史主</a:t>
            </a:r>
            <a:r>
              <a:rPr lang="zh-CN" altLang="en-US" sz="2000" dirty="0">
                <a:solidFill>
                  <a:srgbClr val="FF0000"/>
                </a:solidFill>
                <a:latin typeface="KTJ+ZLCHFT-8"/>
              </a:rPr>
              <a:t>题</a:t>
            </a:r>
            <a:r>
              <a:rPr lang="zh-CN" altLang="en-US" sz="2000" dirty="0">
                <a:solidFill>
                  <a:srgbClr val="FF0000"/>
                </a:solidFill>
                <a:latin typeface="KTJ+ZLCHFT-1"/>
              </a:rPr>
              <a:t>，</a:t>
            </a:r>
            <a:r>
              <a:rPr lang="zh-CN" altLang="en-US" sz="2000" dirty="0">
                <a:solidFill>
                  <a:srgbClr val="FF0000"/>
                </a:solidFill>
                <a:latin typeface="KTJ+ZLCHFT-9"/>
              </a:rPr>
              <a:t>就</a:t>
            </a:r>
            <a:r>
              <a:rPr lang="zh-CN" altLang="en-US" sz="2000" dirty="0">
                <a:solidFill>
                  <a:srgbClr val="FF0000"/>
                </a:solidFill>
                <a:latin typeface="KTJ+ZLCHFT-1"/>
              </a:rPr>
              <a:t>是</a:t>
            </a:r>
            <a:r>
              <a:rPr lang="zh-CN" altLang="en-US" sz="2000" dirty="0">
                <a:solidFill>
                  <a:srgbClr val="FF0000"/>
                </a:solidFill>
                <a:latin typeface="KTJ+ZLCHFT-9"/>
              </a:rPr>
              <a:t>有</a:t>
            </a:r>
            <a:r>
              <a:rPr lang="zh-CN" altLang="en-US" sz="2000" dirty="0">
                <a:solidFill>
                  <a:srgbClr val="FF0000"/>
                </a:solidFill>
                <a:latin typeface="KTJ+ZLCHFT-10"/>
              </a:rPr>
              <a:t>明</a:t>
            </a:r>
            <a:r>
              <a:rPr lang="zh-CN" altLang="en-US" sz="2000" dirty="0">
                <a:solidFill>
                  <a:srgbClr val="FF0000"/>
                </a:solidFill>
                <a:latin typeface="KTJ+ZLCHFT-1"/>
              </a:rPr>
              <a:t>确价值导向的</a:t>
            </a:r>
            <a:r>
              <a:rPr lang="zh-CN" altLang="en-US" sz="2000" dirty="0">
                <a:solidFill>
                  <a:srgbClr val="FF0000"/>
                </a:solidFill>
                <a:latin typeface="KTJ+ZLCHFT-8"/>
              </a:rPr>
              <a:t>专题</a:t>
            </a:r>
            <a:r>
              <a:rPr lang="zh-CN" altLang="en-US" sz="2000" dirty="0">
                <a:solidFill>
                  <a:srgbClr val="FF0000"/>
                </a:solidFill>
                <a:latin typeface="KTJ+ZLCHFT-2"/>
              </a:rPr>
              <a:t>。</a:t>
            </a:r>
            <a:r>
              <a:rPr lang="zh-CN" altLang="en-US" sz="2000" dirty="0">
                <a:solidFill>
                  <a:srgbClr val="FF0000"/>
                </a:solidFill>
                <a:latin typeface="KTJ+ZLCHFW-22"/>
              </a:rPr>
              <a:t>换</a:t>
            </a:r>
            <a:r>
              <a:rPr lang="zh-CN" altLang="en-US" sz="2000" dirty="0">
                <a:solidFill>
                  <a:srgbClr val="FF0000"/>
                </a:solidFill>
                <a:latin typeface="KTJ+ZLCHFV-18"/>
              </a:rPr>
              <a:t>言</a:t>
            </a:r>
            <a:r>
              <a:rPr lang="zh-CN" altLang="en-US" sz="2000" dirty="0">
                <a:solidFill>
                  <a:srgbClr val="FF0000"/>
                </a:solidFill>
                <a:latin typeface="KTJ+ZLCHFU-11"/>
              </a:rPr>
              <a:t>之</a:t>
            </a:r>
            <a:r>
              <a:rPr lang="zh-CN" altLang="en-US" sz="2000" dirty="0">
                <a:solidFill>
                  <a:srgbClr val="FF0000"/>
                </a:solidFill>
                <a:latin typeface="KTJ+ZLCHFT-1"/>
              </a:rPr>
              <a:t>，在</a:t>
            </a:r>
            <a:r>
              <a:rPr lang="zh-CN" altLang="en-US" sz="2000" dirty="0">
                <a:solidFill>
                  <a:srgbClr val="FF0000"/>
                </a:solidFill>
                <a:latin typeface="KTJ+ZLCHFT-8"/>
              </a:rPr>
              <a:t>专题</a:t>
            </a:r>
            <a:r>
              <a:rPr lang="zh-CN" altLang="en-US" sz="2000" dirty="0">
                <a:solidFill>
                  <a:srgbClr val="FF0000"/>
                </a:solidFill>
                <a:latin typeface="KTJ+ZLCHFT-1"/>
              </a:rPr>
              <a:t>的</a:t>
            </a:r>
            <a:r>
              <a:rPr lang="zh-CN" altLang="en-US" sz="2000" dirty="0">
                <a:solidFill>
                  <a:srgbClr val="FF0000"/>
                </a:solidFill>
                <a:latin typeface="KTJ+ZLCHFT-8"/>
              </a:rPr>
              <a:t>基</a:t>
            </a:r>
            <a:r>
              <a:rPr lang="zh-CN" altLang="en-US" sz="2000" dirty="0">
                <a:solidFill>
                  <a:srgbClr val="FF0000"/>
                </a:solidFill>
                <a:latin typeface="KTJ+ZLCHFT-9"/>
              </a:rPr>
              <a:t>础</a:t>
            </a:r>
            <a:r>
              <a:rPr lang="zh-CN" altLang="en-US" sz="2000" dirty="0">
                <a:solidFill>
                  <a:srgbClr val="FF0000"/>
                </a:solidFill>
                <a:latin typeface="KTJ+ZLCHFT-8"/>
              </a:rPr>
              <a:t>上</a:t>
            </a:r>
            <a:r>
              <a:rPr lang="zh-CN" altLang="en-US" sz="2000" dirty="0">
                <a:solidFill>
                  <a:srgbClr val="FF0000"/>
                </a:solidFill>
                <a:latin typeface="KTJ+ZLCHFT-1"/>
              </a:rPr>
              <a:t>，</a:t>
            </a:r>
            <a:r>
              <a:rPr lang="zh-CN" altLang="en-US" sz="2000" dirty="0">
                <a:solidFill>
                  <a:srgbClr val="FF0000"/>
                </a:solidFill>
                <a:latin typeface="KTJ+ZLCHFW-22"/>
              </a:rPr>
              <a:t>增添</a:t>
            </a:r>
            <a:r>
              <a:rPr lang="zh-CN" altLang="en-US" sz="2000" dirty="0">
                <a:solidFill>
                  <a:srgbClr val="FF0000"/>
                </a:solidFill>
                <a:latin typeface="KTJ+ZLCHFT-10"/>
              </a:rPr>
              <a:t>明</a:t>
            </a:r>
            <a:r>
              <a:rPr lang="zh-CN" altLang="en-US" sz="2000" dirty="0">
                <a:solidFill>
                  <a:srgbClr val="FF0000"/>
                </a:solidFill>
                <a:latin typeface="KTJ+ZLCHFT-1"/>
              </a:rPr>
              <a:t>确的价值</a:t>
            </a:r>
            <a:r>
              <a:rPr lang="zh-CN" altLang="en-US" sz="2000" dirty="0">
                <a:solidFill>
                  <a:srgbClr val="FF0000"/>
                </a:solidFill>
                <a:latin typeface="KTJ+ZLCHFT-10"/>
              </a:rPr>
              <a:t>引领</a:t>
            </a:r>
            <a:r>
              <a:rPr lang="zh-CN" altLang="en-US" sz="2000" dirty="0">
                <a:solidFill>
                  <a:srgbClr val="FF0000"/>
                </a:solidFill>
                <a:latin typeface="KTJ+ZLCHFT-9"/>
              </a:rPr>
              <a:t>目标</a:t>
            </a:r>
            <a:r>
              <a:rPr lang="zh-CN" altLang="en-US" sz="2000" dirty="0">
                <a:solidFill>
                  <a:srgbClr val="FF0000"/>
                </a:solidFill>
                <a:latin typeface="KTJ+ZLCHFT-1"/>
              </a:rPr>
              <a:t>，</a:t>
            </a:r>
            <a:r>
              <a:rPr lang="zh-CN" altLang="en-US" sz="2000" dirty="0">
                <a:solidFill>
                  <a:srgbClr val="FF0000"/>
                </a:solidFill>
                <a:latin typeface="KTJ+ZLCHFT-9"/>
              </a:rPr>
              <a:t>就</a:t>
            </a:r>
            <a:r>
              <a:rPr lang="zh-CN" altLang="en-US" sz="2000" dirty="0">
                <a:solidFill>
                  <a:srgbClr val="FF0000"/>
                </a:solidFill>
                <a:latin typeface="KTJ+ZLCHFT-1"/>
              </a:rPr>
              <a:t>形</a:t>
            </a:r>
            <a:r>
              <a:rPr lang="zh-CN" altLang="en-US" sz="2000" dirty="0">
                <a:solidFill>
                  <a:srgbClr val="FF0000"/>
                </a:solidFill>
                <a:latin typeface="KTJ+ZLCHFT-8"/>
              </a:rPr>
              <a:t>成</a:t>
            </a:r>
            <a:r>
              <a:rPr lang="zh-CN" altLang="en-US" sz="2000" dirty="0">
                <a:solidFill>
                  <a:srgbClr val="FF0000"/>
                </a:solidFill>
                <a:latin typeface="KTJ+ZLCHFT-1"/>
              </a:rPr>
              <a:t>了主</a:t>
            </a:r>
            <a:r>
              <a:rPr lang="zh-CN" altLang="en-US" sz="2000" dirty="0">
                <a:solidFill>
                  <a:srgbClr val="FF0000"/>
                </a:solidFill>
                <a:latin typeface="KTJ+ZLCHFT-8"/>
              </a:rPr>
              <a:t>题</a:t>
            </a:r>
            <a:r>
              <a:rPr lang="zh-CN" altLang="en-US" sz="2000" dirty="0">
                <a:solidFill>
                  <a:srgbClr val="FF0000"/>
                </a:solidFill>
                <a:latin typeface="KTJ+ZLCHFT-2"/>
              </a:rPr>
              <a:t>。          </a:t>
            </a:r>
            <a:r>
              <a:rPr lang="zh-CN" altLang="en-US" sz="2000" dirty="0">
                <a:latin typeface="KTJ+ZLCHFT-2"/>
              </a:rPr>
              <a:t>黄牧航</a:t>
            </a:r>
            <a:endParaRPr lang="zh-CN" altLang="en-US" sz="2000" dirty="0"/>
          </a:p>
        </p:txBody>
      </p:sp>
      <p:sp>
        <p:nvSpPr>
          <p:cNvPr id="6" name="矩形 5">
            <a:extLst>
              <a:ext uri="{FF2B5EF4-FFF2-40B4-BE49-F238E27FC236}">
                <a16:creationId xmlns:a16="http://schemas.microsoft.com/office/drawing/2014/main" id="{00ED3418-3D90-4234-9C8D-A1BD503258CE}"/>
              </a:ext>
            </a:extLst>
          </p:cNvPr>
          <p:cNvSpPr/>
          <p:nvPr/>
        </p:nvSpPr>
        <p:spPr>
          <a:xfrm>
            <a:off x="4335493" y="1136873"/>
            <a:ext cx="7580890" cy="1938992"/>
          </a:xfrm>
          <a:prstGeom prst="rect">
            <a:avLst/>
          </a:prstGeom>
        </p:spPr>
        <p:txBody>
          <a:bodyPr wrap="square">
            <a:spAutoFit/>
          </a:bodyPr>
          <a:lstStyle/>
          <a:p>
            <a:pPr algn="just"/>
            <a:r>
              <a:rPr lang="zh-CN" altLang="en-US" sz="2000" dirty="0">
                <a:latin typeface="+mj-ea"/>
                <a:ea typeface="+mj-ea"/>
              </a:rPr>
              <a:t>叙事“不仅仅是一种可以用来也可以不用来再现在发展过程方面的真实事件的中性推论形式</a:t>
            </a:r>
            <a:r>
              <a:rPr lang="en-US" altLang="zh-CN" sz="2000" dirty="0">
                <a:latin typeface="+mj-ea"/>
                <a:ea typeface="+mj-ea"/>
              </a:rPr>
              <a:t>,</a:t>
            </a:r>
            <a:r>
              <a:rPr lang="zh-CN" altLang="en-US" sz="2000" dirty="0">
                <a:latin typeface="+mj-ea"/>
                <a:ea typeface="+mj-ea"/>
              </a:rPr>
              <a:t>而且更重要的是</a:t>
            </a:r>
            <a:r>
              <a:rPr lang="en-US" altLang="zh-CN" sz="2000" dirty="0">
                <a:latin typeface="+mj-ea"/>
                <a:ea typeface="+mj-ea"/>
              </a:rPr>
              <a:t>, </a:t>
            </a:r>
            <a:r>
              <a:rPr lang="zh-CN" altLang="en-US" sz="2000" dirty="0">
                <a:latin typeface="+mj-ea"/>
                <a:ea typeface="+mj-ea"/>
              </a:rPr>
              <a:t>它包含具有鲜明</a:t>
            </a:r>
            <a:r>
              <a:rPr lang="zh-CN" altLang="en-US" sz="2000" b="1" dirty="0">
                <a:solidFill>
                  <a:srgbClr val="FF0000"/>
                </a:solidFill>
                <a:latin typeface="+mj-ea"/>
                <a:ea typeface="+mj-ea"/>
              </a:rPr>
              <a:t>意识形态</a:t>
            </a:r>
            <a:r>
              <a:rPr lang="zh-CN" altLang="en-US" sz="2000" dirty="0">
                <a:latin typeface="+mj-ea"/>
                <a:ea typeface="+mj-ea"/>
              </a:rPr>
              <a:t>甚至特殊政治意蕴的本体论和认识论选择”、</a:t>
            </a:r>
            <a:r>
              <a:rPr lang="en-US" altLang="zh-CN" sz="2000" dirty="0">
                <a:latin typeface="+mj-ea"/>
                <a:ea typeface="+mj-ea"/>
              </a:rPr>
              <a:t>“</a:t>
            </a:r>
            <a:r>
              <a:rPr lang="zh-CN" altLang="en-US" sz="2000" dirty="0">
                <a:latin typeface="+mj-ea"/>
                <a:ea typeface="+mj-ea"/>
              </a:rPr>
              <a:t>在任何对实在的记述中</a:t>
            </a:r>
            <a:r>
              <a:rPr lang="en-US" altLang="zh-CN" sz="2000" dirty="0">
                <a:latin typeface="+mj-ea"/>
                <a:ea typeface="+mj-ea"/>
              </a:rPr>
              <a:t>, </a:t>
            </a:r>
            <a:r>
              <a:rPr lang="zh-CN" altLang="en-US" sz="2000" dirty="0">
                <a:latin typeface="+mj-ea"/>
                <a:ea typeface="+mj-ea"/>
              </a:rPr>
              <a:t>凡是叙事性出现的地方</a:t>
            </a:r>
            <a:r>
              <a:rPr lang="en-US" altLang="zh-CN" sz="2000" dirty="0">
                <a:latin typeface="+mj-ea"/>
                <a:ea typeface="+mj-ea"/>
              </a:rPr>
              <a:t>, </a:t>
            </a:r>
            <a:r>
              <a:rPr lang="zh-CN" altLang="en-US" sz="2000" dirty="0">
                <a:latin typeface="+mj-ea"/>
                <a:ea typeface="+mj-ea"/>
              </a:rPr>
              <a:t>我们可以肯定</a:t>
            </a:r>
            <a:r>
              <a:rPr lang="en-US" altLang="zh-CN" sz="2000" dirty="0">
                <a:latin typeface="+mj-ea"/>
                <a:ea typeface="+mj-ea"/>
              </a:rPr>
              <a:t>, </a:t>
            </a:r>
            <a:r>
              <a:rPr lang="zh-CN" altLang="en-US" sz="2000" dirty="0">
                <a:latin typeface="+mj-ea"/>
                <a:ea typeface="+mj-ea"/>
              </a:rPr>
              <a:t>道义或一种</a:t>
            </a:r>
            <a:r>
              <a:rPr lang="zh-CN" altLang="en-US" sz="2000" b="1" dirty="0">
                <a:solidFill>
                  <a:srgbClr val="FF0000"/>
                </a:solidFill>
                <a:latin typeface="+mj-ea"/>
                <a:ea typeface="+mj-ea"/>
              </a:rPr>
              <a:t>道德说教</a:t>
            </a:r>
            <a:r>
              <a:rPr lang="zh-CN" altLang="en-US" sz="2000" dirty="0">
                <a:latin typeface="+mj-ea"/>
                <a:ea typeface="+mj-ea"/>
              </a:rPr>
              <a:t>的冲动也会出现。”</a:t>
            </a:r>
            <a:r>
              <a:rPr lang="zh-CN" altLang="en-US" sz="2000" b="1" dirty="0">
                <a:solidFill>
                  <a:srgbClr val="FF0000"/>
                </a:solidFill>
              </a:rPr>
              <a:t>叙事作为一种话语结构</a:t>
            </a:r>
            <a:r>
              <a:rPr lang="en-US" altLang="zh-CN" sz="2000" b="1" dirty="0">
                <a:solidFill>
                  <a:srgbClr val="FF0000"/>
                </a:solidFill>
              </a:rPr>
              <a:t>, </a:t>
            </a:r>
            <a:r>
              <a:rPr lang="zh-CN" altLang="en-US" sz="2000" b="1" dirty="0">
                <a:solidFill>
                  <a:srgbClr val="FF0000"/>
                </a:solidFill>
              </a:rPr>
              <a:t>它不仅传达意义</a:t>
            </a:r>
            <a:r>
              <a:rPr lang="en-US" altLang="zh-CN" sz="2000" b="1" dirty="0">
                <a:solidFill>
                  <a:srgbClr val="FF0000"/>
                </a:solidFill>
              </a:rPr>
              <a:t>, </a:t>
            </a:r>
            <a:r>
              <a:rPr lang="zh-CN" altLang="en-US" sz="2000" b="1" dirty="0">
                <a:solidFill>
                  <a:srgbClr val="FF0000"/>
                </a:solidFill>
              </a:rPr>
              <a:t>也创造意义。                      </a:t>
            </a:r>
            <a:r>
              <a:rPr lang="zh-CN" altLang="en-US" sz="2000" dirty="0"/>
              <a:t>海登</a:t>
            </a:r>
            <a:r>
              <a:rPr lang="en-US" altLang="zh-CN" sz="2000" b="1" dirty="0"/>
              <a:t>·</a:t>
            </a:r>
            <a:r>
              <a:rPr lang="zh-CN" altLang="en-US" sz="2000" dirty="0"/>
              <a:t>怀特</a:t>
            </a:r>
            <a:endParaRPr lang="zh-CN" altLang="en-US" sz="2000" dirty="0">
              <a:latin typeface="+mj-ea"/>
              <a:ea typeface="+mj-ea"/>
            </a:endParaRPr>
          </a:p>
        </p:txBody>
      </p:sp>
      <p:sp>
        <p:nvSpPr>
          <p:cNvPr id="7" name="AutoShape 4" descr="海登·怀特丨历史学有几张面孔？_论文">
            <a:extLst>
              <a:ext uri="{FF2B5EF4-FFF2-40B4-BE49-F238E27FC236}">
                <a16:creationId xmlns:a16="http://schemas.microsoft.com/office/drawing/2014/main" id="{EF8531AC-A113-4A26-BA57-61088131E5F5}"/>
              </a:ext>
            </a:extLst>
          </p:cNvPr>
          <p:cNvSpPr>
            <a:spLocks noChangeAspect="1" noChangeArrowheads="1"/>
          </p:cNvSpPr>
          <p:nvPr/>
        </p:nvSpPr>
        <p:spPr bwMode="auto">
          <a:xfrm>
            <a:off x="5942013"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1030" name="Picture 6" descr="http://5b0988e595225.cdn.sohucs.com/images/20200420/1d26bbd3f18f4a52ae65fb61c6abe475.jpeg">
            <a:extLst>
              <a:ext uri="{FF2B5EF4-FFF2-40B4-BE49-F238E27FC236}">
                <a16:creationId xmlns:a16="http://schemas.microsoft.com/office/drawing/2014/main" id="{EDBE724E-D476-4723-BD43-220A8100716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6392" y="1399653"/>
            <a:ext cx="3785088" cy="2554544"/>
          </a:xfrm>
          <a:prstGeom prst="rect">
            <a:avLst/>
          </a:prstGeom>
          <a:noFill/>
          <a:extLst>
            <a:ext uri="{909E8E84-426E-40DD-AFC4-6F175D3DCCD1}">
              <a14:hiddenFill xmlns:a14="http://schemas.microsoft.com/office/drawing/2010/main">
                <a:solidFill>
                  <a:srgbClr val="FFFFFF"/>
                </a:solidFill>
              </a14:hiddenFill>
            </a:ext>
          </a:extLst>
        </p:spPr>
      </p:pic>
      <p:sp>
        <p:nvSpPr>
          <p:cNvPr id="8" name="AutoShape 8" descr="元史学：十九世纪欧洲的历史想像_孔夫子旧书网">
            <a:extLst>
              <a:ext uri="{FF2B5EF4-FFF2-40B4-BE49-F238E27FC236}">
                <a16:creationId xmlns:a16="http://schemas.microsoft.com/office/drawing/2014/main" id="{F1E11AFB-91E9-4A10-8519-858029C9B01A}"/>
              </a:ext>
            </a:extLst>
          </p:cNvPr>
          <p:cNvSpPr>
            <a:spLocks noChangeAspect="1" noChangeArrowheads="1"/>
          </p:cNvSpPr>
          <p:nvPr/>
        </p:nvSpPr>
        <p:spPr bwMode="auto">
          <a:xfrm>
            <a:off x="6061782" y="3573366"/>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1034" name="Picture 10" descr="“元史学：19世纪欧洲的历史想象 (人文与社会译丛)”，作者：[［美国］海登·怀特, 陈新]">
            <a:extLst>
              <a:ext uri="{FF2B5EF4-FFF2-40B4-BE49-F238E27FC236}">
                <a16:creationId xmlns:a16="http://schemas.microsoft.com/office/drawing/2014/main" id="{0061016E-DB62-490E-8511-B9D4A7C76B5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4400"/>
          <a:stretch/>
        </p:blipFill>
        <p:spPr bwMode="auto">
          <a:xfrm>
            <a:off x="7030022" y="3381896"/>
            <a:ext cx="2354647" cy="3149668"/>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https://img3.doubanio.com/view/subject/l/public/s34204910.jpg">
            <a:extLst>
              <a:ext uri="{FF2B5EF4-FFF2-40B4-BE49-F238E27FC236}">
                <a16:creationId xmlns:a16="http://schemas.microsoft.com/office/drawing/2014/main" id="{FA07C3FA-7995-4C18-8EF3-6F495737A9E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18929"/>
          <a:stretch/>
        </p:blipFill>
        <p:spPr bwMode="auto">
          <a:xfrm>
            <a:off x="4451135" y="3390761"/>
            <a:ext cx="2372478" cy="3149669"/>
          </a:xfrm>
          <a:prstGeom prst="rect">
            <a:avLst/>
          </a:prstGeom>
          <a:noFill/>
          <a:extLst>
            <a:ext uri="{909E8E84-426E-40DD-AFC4-6F175D3DCCD1}">
              <a14:hiddenFill xmlns:a14="http://schemas.microsoft.com/office/drawing/2010/main">
                <a:solidFill>
                  <a:srgbClr val="FFFFFF"/>
                </a:solidFill>
              </a14:hiddenFill>
            </a:ext>
          </a:extLst>
        </p:spPr>
      </p:pic>
      <p:cxnSp>
        <p:nvCxnSpPr>
          <p:cNvPr id="10" name="直接连接符 9">
            <a:extLst>
              <a:ext uri="{FF2B5EF4-FFF2-40B4-BE49-F238E27FC236}">
                <a16:creationId xmlns:a16="http://schemas.microsoft.com/office/drawing/2014/main" id="{238CE8C2-0750-49FB-BE58-D6755BDFF663}"/>
              </a:ext>
            </a:extLst>
          </p:cNvPr>
          <p:cNvCxnSpPr>
            <a:cxnSpLocks/>
          </p:cNvCxnSpPr>
          <p:nvPr/>
        </p:nvCxnSpPr>
        <p:spPr>
          <a:xfrm>
            <a:off x="4099484" y="3202325"/>
            <a:ext cx="8429741" cy="0"/>
          </a:xfrm>
          <a:prstGeom prst="line">
            <a:avLst/>
          </a:prstGeom>
        </p:spPr>
        <p:style>
          <a:lnRef idx="2">
            <a:schemeClr val="accent4"/>
          </a:lnRef>
          <a:fillRef idx="0">
            <a:schemeClr val="accent4"/>
          </a:fillRef>
          <a:effectRef idx="1">
            <a:schemeClr val="accent4"/>
          </a:effectRef>
          <a:fontRef idx="minor">
            <a:schemeClr val="tx1"/>
          </a:fontRef>
        </p:style>
      </p:cxnSp>
      <p:sp>
        <p:nvSpPr>
          <p:cNvPr id="16" name="矩形 15">
            <a:extLst>
              <a:ext uri="{FF2B5EF4-FFF2-40B4-BE49-F238E27FC236}">
                <a16:creationId xmlns:a16="http://schemas.microsoft.com/office/drawing/2014/main" id="{E3A443D5-D48F-495E-8560-CCD6A1DCC7EA}"/>
              </a:ext>
            </a:extLst>
          </p:cNvPr>
          <p:cNvSpPr/>
          <p:nvPr/>
        </p:nvSpPr>
        <p:spPr>
          <a:xfrm>
            <a:off x="4451759" y="519401"/>
            <a:ext cx="7725192" cy="523220"/>
          </a:xfrm>
          <a:prstGeom prst="rect">
            <a:avLst/>
          </a:prstGeom>
        </p:spPr>
        <p:txBody>
          <a:bodyPr wrap="none">
            <a:spAutoFit/>
          </a:bodyPr>
          <a:lstStyle/>
          <a:p>
            <a:pPr algn="just"/>
            <a:r>
              <a:rPr lang="zh-CN" altLang="en-US" sz="2800" dirty="0">
                <a:solidFill>
                  <a:srgbClr val="FF0000"/>
                </a:solidFill>
                <a:latin typeface="+mn-ea"/>
                <a:cs typeface="FZSSK--GBK1-0"/>
              </a:rPr>
              <a:t>（一）从宏观的历史叙事角度凝练单元教学主题</a:t>
            </a:r>
            <a:endParaRPr lang="en-US" altLang="zh-CN" sz="2800" dirty="0">
              <a:solidFill>
                <a:srgbClr val="FF0000"/>
              </a:solidFill>
              <a:latin typeface="+mn-ea"/>
              <a:cs typeface="FZSSK--GBK1-0"/>
            </a:endParaRPr>
          </a:p>
        </p:txBody>
      </p:sp>
      <p:cxnSp>
        <p:nvCxnSpPr>
          <p:cNvPr id="13" name="直接连接符 12">
            <a:extLst>
              <a:ext uri="{FF2B5EF4-FFF2-40B4-BE49-F238E27FC236}">
                <a16:creationId xmlns:a16="http://schemas.microsoft.com/office/drawing/2014/main" id="{F5FB8AA1-F35F-49B5-B32F-0B6C5374F319}"/>
              </a:ext>
            </a:extLst>
          </p:cNvPr>
          <p:cNvCxnSpPr/>
          <p:nvPr/>
        </p:nvCxnSpPr>
        <p:spPr>
          <a:xfrm>
            <a:off x="7363838" y="2867309"/>
            <a:ext cx="398834" cy="0"/>
          </a:xfrm>
          <a:prstGeom prst="line">
            <a:avLst/>
          </a:prstGeom>
        </p:spPr>
        <p:style>
          <a:lnRef idx="2">
            <a:schemeClr val="dk1"/>
          </a:lnRef>
          <a:fillRef idx="0">
            <a:schemeClr val="dk1"/>
          </a:fillRef>
          <a:effectRef idx="1">
            <a:schemeClr val="dk1"/>
          </a:effectRef>
          <a:fontRef idx="minor">
            <a:schemeClr val="tx1"/>
          </a:fontRef>
        </p:style>
      </p:cxnSp>
      <p:cxnSp>
        <p:nvCxnSpPr>
          <p:cNvPr id="19" name="直接连接符 18">
            <a:extLst>
              <a:ext uri="{FF2B5EF4-FFF2-40B4-BE49-F238E27FC236}">
                <a16:creationId xmlns:a16="http://schemas.microsoft.com/office/drawing/2014/main" id="{E7CA7909-4A61-4E95-83AD-5C2FE8468C8A}"/>
              </a:ext>
            </a:extLst>
          </p:cNvPr>
          <p:cNvCxnSpPr/>
          <p:nvPr/>
        </p:nvCxnSpPr>
        <p:spPr>
          <a:xfrm>
            <a:off x="1996658" y="6161742"/>
            <a:ext cx="398834" cy="0"/>
          </a:xfrm>
          <a:prstGeom prst="line">
            <a:avLst/>
          </a:prstGeom>
        </p:spPr>
        <p:style>
          <a:lnRef idx="2">
            <a:schemeClr val="dk1"/>
          </a:lnRef>
          <a:fillRef idx="0">
            <a:schemeClr val="dk1"/>
          </a:fillRef>
          <a:effectRef idx="1">
            <a:schemeClr val="dk1"/>
          </a:effectRef>
          <a:fontRef idx="minor">
            <a:schemeClr val="tx1"/>
          </a:fontRef>
        </p:style>
      </p:cxnSp>
      <p:pic>
        <p:nvPicPr>
          <p:cNvPr id="14" name="图片 13">
            <a:extLst>
              <a:ext uri="{FF2B5EF4-FFF2-40B4-BE49-F238E27FC236}">
                <a16:creationId xmlns:a16="http://schemas.microsoft.com/office/drawing/2014/main" id="{9D124264-17E1-401F-86A4-120CC84B295B}"/>
              </a:ext>
            </a:extLst>
          </p:cNvPr>
          <p:cNvPicPr>
            <a:picLocks noChangeAspect="1"/>
          </p:cNvPicPr>
          <p:nvPr/>
        </p:nvPicPr>
        <p:blipFill>
          <a:blip r:embed="rId5"/>
          <a:stretch>
            <a:fillRect/>
          </a:stretch>
        </p:blipFill>
        <p:spPr>
          <a:xfrm>
            <a:off x="9561736" y="3381896"/>
            <a:ext cx="2432285" cy="3149663"/>
          </a:xfrm>
          <a:prstGeom prst="rect">
            <a:avLst/>
          </a:prstGeom>
        </p:spPr>
      </p:pic>
    </p:spTree>
    <p:extLst>
      <p:ext uri="{BB962C8B-B14F-4D97-AF65-F5344CB8AC3E}">
        <p14:creationId xmlns:p14="http://schemas.microsoft.com/office/powerpoint/2010/main" val="1921095814"/>
      </p:ext>
    </p:extLst>
  </p:cSld>
  <p:clrMapOvr>
    <a:masterClrMapping/>
  </p:clrMapOvr>
  <p:transition spd="med">
    <p:pull/>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596D1B0C-034D-4DC4-8CDD-45422ED1145B}"/>
              </a:ext>
            </a:extLst>
          </p:cNvPr>
          <p:cNvSpPr/>
          <p:nvPr/>
        </p:nvSpPr>
        <p:spPr>
          <a:xfrm>
            <a:off x="314032" y="2106355"/>
            <a:ext cx="5419504" cy="3970318"/>
          </a:xfrm>
          <a:prstGeom prst="rect">
            <a:avLst/>
          </a:prstGeom>
          <a:ln>
            <a:solidFill>
              <a:schemeClr val="accent1"/>
            </a:solidFill>
          </a:ln>
        </p:spPr>
        <p:txBody>
          <a:bodyPr wrap="square">
            <a:spAutoFit/>
          </a:bodyPr>
          <a:lstStyle/>
          <a:p>
            <a:r>
              <a:rPr lang="zh-CN" altLang="en-US" sz="2400" dirty="0">
                <a:solidFill>
                  <a:srgbClr val="FF0000"/>
                </a:solidFill>
                <a:latin typeface="HiddenHorzOCR"/>
              </a:rPr>
              <a:t>（二）从课程标准与教材文本凝练单元教学主题与主题的价值内涵</a:t>
            </a:r>
            <a:endParaRPr lang="en-US" altLang="zh-CN" sz="2400" dirty="0">
              <a:solidFill>
                <a:srgbClr val="FF0000"/>
              </a:solidFill>
              <a:latin typeface="HiddenHorzOCR"/>
            </a:endParaRPr>
          </a:p>
          <a:p>
            <a:r>
              <a:rPr lang="en-US" altLang="zh-CN" sz="2400" dirty="0">
                <a:latin typeface="宋体" panose="02010600030101010101" pitchFamily="2" charset="-122"/>
                <a:ea typeface="宋体" panose="02010600030101010101" pitchFamily="2" charset="-122"/>
              </a:rPr>
              <a:t>﹠</a:t>
            </a:r>
            <a:r>
              <a:rPr lang="zh-CN" altLang="en-US" sz="2400" dirty="0">
                <a:latin typeface="黑体" panose="02010609060101010101" pitchFamily="49" charset="-122"/>
                <a:ea typeface="黑体" panose="02010609060101010101" pitchFamily="49" charset="-122"/>
              </a:rPr>
              <a:t>初中</a:t>
            </a:r>
            <a:r>
              <a:rPr lang="zh-CN" altLang="en-US" sz="2400" dirty="0">
                <a:latin typeface="HiddenHorzOCR"/>
              </a:rPr>
              <a:t>课程目标</a:t>
            </a:r>
            <a:endParaRPr lang="en-US" altLang="zh-CN" sz="2400" dirty="0">
              <a:latin typeface="HiddenHorzOCR"/>
            </a:endParaRPr>
          </a:p>
          <a:p>
            <a:r>
              <a:rPr lang="en-US" altLang="zh-CN" sz="2000" dirty="0">
                <a:solidFill>
                  <a:srgbClr val="1C1C1C"/>
                </a:solidFill>
                <a:latin typeface="HiddenHorzOCR"/>
              </a:rPr>
              <a:t>1.</a:t>
            </a:r>
            <a:r>
              <a:rPr lang="zh-CN" altLang="en-US" sz="2000" dirty="0">
                <a:solidFill>
                  <a:srgbClr val="1C1C1C"/>
                </a:solidFill>
                <a:latin typeface="HiddenHorzOCR"/>
              </a:rPr>
              <a:t>核心素养内涵</a:t>
            </a:r>
          </a:p>
          <a:p>
            <a:pPr indent="457200"/>
            <a:r>
              <a:rPr lang="zh-CN" altLang="en-US" sz="2000" dirty="0">
                <a:solidFill>
                  <a:srgbClr val="FF0000"/>
                </a:solidFill>
                <a:latin typeface="HiddenHorzOCR"/>
              </a:rPr>
              <a:t>核心素养</a:t>
            </a:r>
            <a:r>
              <a:rPr lang="zh-CN" altLang="en-US" sz="2000" dirty="0">
                <a:solidFill>
                  <a:srgbClr val="373737"/>
                </a:solidFill>
                <a:latin typeface="HiddenHorzOCR"/>
              </a:rPr>
              <a:t>是学生通过课程学习逐步形成的</a:t>
            </a:r>
            <a:r>
              <a:rPr lang="zh-CN" altLang="en-US" sz="2000" dirty="0">
                <a:solidFill>
                  <a:srgbClr val="FF0000"/>
                </a:solidFill>
                <a:latin typeface="HiddenHorzOCR"/>
              </a:rPr>
              <a:t>正确价值观</a:t>
            </a:r>
            <a:r>
              <a:rPr lang="zh-CN" altLang="en-US" sz="2000" dirty="0">
                <a:solidFill>
                  <a:srgbClr val="373737"/>
                </a:solidFill>
                <a:latin typeface="HiddenHorzOCR"/>
              </a:rPr>
              <a:t>、必备品格和关键能力，是课程</a:t>
            </a:r>
            <a:r>
              <a:rPr lang="zh-CN" altLang="en-US" sz="2000" dirty="0">
                <a:solidFill>
                  <a:srgbClr val="FF0000"/>
                </a:solidFill>
                <a:latin typeface="HiddenHorzOCR"/>
              </a:rPr>
              <a:t>育人价值</a:t>
            </a:r>
            <a:r>
              <a:rPr lang="zh-CN" altLang="en-US" sz="2000" dirty="0">
                <a:solidFill>
                  <a:srgbClr val="373737"/>
                </a:solidFill>
                <a:latin typeface="HiddenHorzOCR"/>
              </a:rPr>
              <a:t>的集中体现。</a:t>
            </a:r>
            <a:endParaRPr lang="en-US" altLang="zh-CN" sz="2000" dirty="0">
              <a:solidFill>
                <a:srgbClr val="373737"/>
              </a:solidFill>
              <a:latin typeface="HiddenHorzOCR"/>
            </a:endParaRPr>
          </a:p>
          <a:p>
            <a:r>
              <a:rPr lang="en-US" altLang="zh-CN" sz="2000" dirty="0">
                <a:solidFill>
                  <a:srgbClr val="373737"/>
                </a:solidFill>
                <a:latin typeface="HiddenHorzOCR"/>
              </a:rPr>
              <a:t>2.</a:t>
            </a:r>
            <a:r>
              <a:rPr lang="zh-CN" altLang="en-US" sz="2000" dirty="0">
                <a:solidFill>
                  <a:srgbClr val="373737"/>
                </a:solidFill>
                <a:latin typeface="HiddenHorzOCR"/>
              </a:rPr>
              <a:t>目标要求</a:t>
            </a:r>
            <a:endParaRPr lang="en-US" altLang="zh-CN" sz="2000" dirty="0">
              <a:solidFill>
                <a:srgbClr val="373737"/>
              </a:solidFill>
              <a:latin typeface="HiddenHorzOCR"/>
            </a:endParaRPr>
          </a:p>
          <a:p>
            <a:pPr indent="457200"/>
            <a:r>
              <a:rPr lang="zh-CN" altLang="en-US" sz="2000" dirty="0"/>
              <a:t>形成对</a:t>
            </a:r>
            <a:r>
              <a:rPr lang="zh-CN" altLang="en-US" sz="2000" dirty="0">
                <a:solidFill>
                  <a:srgbClr val="FF0000"/>
                </a:solidFill>
              </a:rPr>
              <a:t>国家和中华民族的认同</a:t>
            </a:r>
            <a:r>
              <a:rPr lang="zh-CN" altLang="en-US" sz="2000" dirty="0"/>
              <a:t>，能够从历史的角度认识中国国清，认识</a:t>
            </a:r>
            <a:r>
              <a:rPr lang="zh-CN" altLang="en-US" sz="2000" dirty="0">
                <a:solidFill>
                  <a:srgbClr val="FF0000"/>
                </a:solidFill>
              </a:rPr>
              <a:t>中华民族多元一体</a:t>
            </a:r>
            <a:r>
              <a:rPr lang="zh-CN" altLang="en-US" sz="2000" dirty="0"/>
              <a:t>的历史发展趋势，增强热爱家乡、热爱祖国的情感，</a:t>
            </a:r>
            <a:r>
              <a:rPr lang="zh-CN" altLang="en-US" sz="2000" dirty="0">
                <a:solidFill>
                  <a:srgbClr val="FF0000"/>
                </a:solidFill>
              </a:rPr>
              <a:t>铸牢中华民族共同体意识</a:t>
            </a:r>
            <a:r>
              <a:rPr lang="zh-CN" altLang="en-US" sz="2000" dirty="0"/>
              <a:t>。</a:t>
            </a:r>
            <a:endParaRPr lang="zh-CN" altLang="en-US" sz="2800" dirty="0"/>
          </a:p>
        </p:txBody>
      </p:sp>
      <p:sp>
        <p:nvSpPr>
          <p:cNvPr id="6" name="矩形 5">
            <a:extLst>
              <a:ext uri="{FF2B5EF4-FFF2-40B4-BE49-F238E27FC236}">
                <a16:creationId xmlns:a16="http://schemas.microsoft.com/office/drawing/2014/main" id="{832BC66D-DF3E-4D1B-8EBF-7E013EDE8FFB}"/>
              </a:ext>
            </a:extLst>
          </p:cNvPr>
          <p:cNvSpPr/>
          <p:nvPr/>
        </p:nvSpPr>
        <p:spPr>
          <a:xfrm>
            <a:off x="3416833" y="1056584"/>
            <a:ext cx="5109091" cy="584775"/>
          </a:xfrm>
          <a:prstGeom prst="rect">
            <a:avLst/>
          </a:prstGeom>
        </p:spPr>
        <p:txBody>
          <a:bodyPr wrap="none">
            <a:spAutoFit/>
          </a:bodyPr>
          <a:lstStyle/>
          <a:p>
            <a:r>
              <a:rPr lang="zh-CN" altLang="en-US" sz="3200" dirty="0">
                <a:latin typeface="+mn-ea"/>
              </a:rPr>
              <a:t>三、</a:t>
            </a:r>
            <a:r>
              <a:rPr lang="zh-CN" altLang="zh-CN" sz="3200" dirty="0">
                <a:latin typeface="+mn-ea"/>
              </a:rPr>
              <a:t>单元教学</a:t>
            </a:r>
            <a:r>
              <a:rPr lang="zh-CN" altLang="en-US" sz="3200" dirty="0">
                <a:latin typeface="+mn-ea"/>
              </a:rPr>
              <a:t>主题如何凝练</a:t>
            </a:r>
            <a:endParaRPr lang="zh-CN" altLang="en-US" sz="3200" dirty="0"/>
          </a:p>
        </p:txBody>
      </p:sp>
      <p:sp>
        <p:nvSpPr>
          <p:cNvPr id="2" name="矩形 1">
            <a:extLst>
              <a:ext uri="{FF2B5EF4-FFF2-40B4-BE49-F238E27FC236}">
                <a16:creationId xmlns:a16="http://schemas.microsoft.com/office/drawing/2014/main" id="{1E632B27-5C12-446B-943E-EDF7FD59AD43}"/>
              </a:ext>
            </a:extLst>
          </p:cNvPr>
          <p:cNvSpPr/>
          <p:nvPr/>
        </p:nvSpPr>
        <p:spPr>
          <a:xfrm>
            <a:off x="6335150" y="1629301"/>
            <a:ext cx="5419503" cy="3600986"/>
          </a:xfrm>
          <a:prstGeom prst="rect">
            <a:avLst/>
          </a:prstGeom>
          <a:ln/>
        </p:spPr>
        <p:style>
          <a:lnRef idx="1">
            <a:schemeClr val="accent4"/>
          </a:lnRef>
          <a:fillRef idx="2">
            <a:schemeClr val="accent4"/>
          </a:fillRef>
          <a:effectRef idx="1">
            <a:schemeClr val="accent4"/>
          </a:effectRef>
          <a:fontRef idx="minor">
            <a:schemeClr val="dk1"/>
          </a:fontRef>
        </p:style>
        <p:txBody>
          <a:bodyPr wrap="square">
            <a:spAutoFit/>
          </a:bodyPr>
          <a:lstStyle/>
          <a:p>
            <a:r>
              <a:rPr lang="en-US" altLang="zh-CN" sz="2400" dirty="0">
                <a:latin typeface="+mj-ea"/>
                <a:ea typeface="+mj-ea"/>
              </a:rPr>
              <a:t>﹠</a:t>
            </a:r>
            <a:r>
              <a:rPr lang="zh-CN" altLang="en-US" sz="2400" dirty="0">
                <a:latin typeface="+mj-ea"/>
                <a:ea typeface="+mj-ea"/>
              </a:rPr>
              <a:t>高中课程基本理念</a:t>
            </a:r>
            <a:endParaRPr lang="en-US" altLang="zh-CN" sz="2400" dirty="0">
              <a:latin typeface="+mj-ea"/>
              <a:ea typeface="+mj-ea"/>
            </a:endParaRPr>
          </a:p>
          <a:p>
            <a:r>
              <a:rPr lang="zh-CN" altLang="en-US" sz="2000" dirty="0">
                <a:latin typeface="+mj-ea"/>
                <a:ea typeface="+mj-ea"/>
              </a:rPr>
              <a:t>   要增强学生的历史使命感，</a:t>
            </a:r>
            <a:r>
              <a:rPr lang="zh-CN" altLang="en-US" sz="2000" dirty="0">
                <a:solidFill>
                  <a:srgbClr val="FF0000"/>
                </a:solidFill>
                <a:latin typeface="+mj-ea"/>
                <a:ea typeface="+mj-ea"/>
              </a:rPr>
              <a:t>不断增强学生对伟大祖国的认同，对中华民族的认同，对中华文化的认同，</a:t>
            </a:r>
            <a:r>
              <a:rPr lang="zh-CN" altLang="en-US" sz="2000" dirty="0">
                <a:latin typeface="+mj-ea"/>
                <a:ea typeface="+mj-ea"/>
              </a:rPr>
              <a:t>对中国共产党的认同，对中国特色社会主义道路的认同。</a:t>
            </a:r>
            <a:endParaRPr lang="en-US" altLang="zh-CN" sz="2000" dirty="0">
              <a:latin typeface="+mj-ea"/>
              <a:ea typeface="+mj-ea"/>
            </a:endParaRPr>
          </a:p>
          <a:p>
            <a:r>
              <a:rPr lang="en-US" altLang="zh-CN" sz="2400" dirty="0">
                <a:latin typeface="+mj-ea"/>
              </a:rPr>
              <a:t>﹠</a:t>
            </a:r>
            <a:r>
              <a:rPr lang="zh-CN" altLang="en-US" sz="2400" dirty="0">
                <a:latin typeface="+mj-ea"/>
              </a:rPr>
              <a:t>高中课程目标</a:t>
            </a:r>
            <a:endParaRPr lang="en-US" altLang="zh-CN" sz="2400" dirty="0">
              <a:latin typeface="+mj-ea"/>
              <a:ea typeface="+mj-ea"/>
            </a:endParaRPr>
          </a:p>
          <a:p>
            <a:r>
              <a:rPr lang="zh-CN" altLang="en-US" sz="2000" dirty="0"/>
              <a:t>    在树立正确历史观基础上，从历史的角度认识中国的国情，形成对祖国的认同感和正确的国家观；</a:t>
            </a:r>
            <a:r>
              <a:rPr lang="zh-CN" altLang="en-US" sz="2000" dirty="0">
                <a:solidFill>
                  <a:srgbClr val="FF0000"/>
                </a:solidFill>
              </a:rPr>
              <a:t>能够认识中华民族多元一体的历史发展趋势，形成对中华民族的认同感和正确的民族观，</a:t>
            </a:r>
            <a:r>
              <a:rPr lang="zh-CN" altLang="en-US" sz="2000" dirty="0"/>
              <a:t>具有民族自信心和自豪感</a:t>
            </a:r>
            <a:endParaRPr lang="zh-CN" altLang="en-US" sz="2400" dirty="0">
              <a:latin typeface="+mj-ea"/>
              <a:ea typeface="+mj-ea"/>
            </a:endParaRPr>
          </a:p>
        </p:txBody>
      </p:sp>
      <p:cxnSp>
        <p:nvCxnSpPr>
          <p:cNvPr id="7" name="直接连接符 6">
            <a:extLst>
              <a:ext uri="{FF2B5EF4-FFF2-40B4-BE49-F238E27FC236}">
                <a16:creationId xmlns:a16="http://schemas.microsoft.com/office/drawing/2014/main" id="{3D07B945-89EE-455B-88A2-F67BF7844035}"/>
              </a:ext>
            </a:extLst>
          </p:cNvPr>
          <p:cNvCxnSpPr/>
          <p:nvPr/>
        </p:nvCxnSpPr>
        <p:spPr>
          <a:xfrm>
            <a:off x="6095206" y="1937209"/>
            <a:ext cx="0" cy="4649846"/>
          </a:xfrm>
          <a:prstGeom prst="line">
            <a:avLst/>
          </a:prstGeom>
        </p:spPr>
        <p:style>
          <a:lnRef idx="3">
            <a:schemeClr val="accent1"/>
          </a:lnRef>
          <a:fillRef idx="0">
            <a:schemeClr val="accent1"/>
          </a:fillRef>
          <a:effectRef idx="2">
            <a:schemeClr val="accent1"/>
          </a:effectRef>
          <a:fontRef idx="minor">
            <a:schemeClr val="tx1"/>
          </a:fontRef>
        </p:style>
      </p:cxnSp>
      <p:sp>
        <p:nvSpPr>
          <p:cNvPr id="8" name="矩形 7">
            <a:extLst>
              <a:ext uri="{FF2B5EF4-FFF2-40B4-BE49-F238E27FC236}">
                <a16:creationId xmlns:a16="http://schemas.microsoft.com/office/drawing/2014/main" id="{05F8D072-55AE-4DD2-ABB5-71D988FB89D4}"/>
              </a:ext>
            </a:extLst>
          </p:cNvPr>
          <p:cNvSpPr/>
          <p:nvPr/>
        </p:nvSpPr>
        <p:spPr>
          <a:xfrm>
            <a:off x="6490355" y="5353143"/>
            <a:ext cx="5109091" cy="461665"/>
          </a:xfrm>
          <a:prstGeom prst="rect">
            <a:avLst/>
          </a:prstGeom>
        </p:spPr>
        <p:txBody>
          <a:bodyPr wrap="none">
            <a:spAutoFit/>
          </a:bodyPr>
          <a:lstStyle/>
          <a:p>
            <a:r>
              <a:rPr lang="zh-CN" altLang="en-US" sz="2400" dirty="0"/>
              <a:t>从中思考初高中课程进阶、衔接问题</a:t>
            </a:r>
          </a:p>
        </p:txBody>
      </p:sp>
      <p:sp>
        <p:nvSpPr>
          <p:cNvPr id="3" name="箭头: 下 2">
            <a:extLst>
              <a:ext uri="{FF2B5EF4-FFF2-40B4-BE49-F238E27FC236}">
                <a16:creationId xmlns:a16="http://schemas.microsoft.com/office/drawing/2014/main" id="{BBCF2C58-F398-4875-AD29-4451E89A82B0}"/>
              </a:ext>
            </a:extLst>
          </p:cNvPr>
          <p:cNvSpPr/>
          <p:nvPr/>
        </p:nvSpPr>
        <p:spPr>
          <a:xfrm rot="19711813">
            <a:off x="2862263" y="4218981"/>
            <a:ext cx="370702" cy="558278"/>
          </a:xfrm>
          <a:prstGeom prst="downArrow">
            <a:avLst>
              <a:gd name="adj1" fmla="val 551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30195803"/>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644938D5-82CC-4D19-9209-647E2F2349E2}"/>
              </a:ext>
            </a:extLst>
          </p:cNvPr>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8</a:t>
            </a:fld>
            <a:endParaRPr lang="en-US">
              <a:solidFill>
                <a:prstClr val="black">
                  <a:tint val="75000"/>
                </a:prstClr>
              </a:solidFill>
            </a:endParaRPr>
          </a:p>
        </p:txBody>
      </p:sp>
      <p:sp>
        <p:nvSpPr>
          <p:cNvPr id="5" name="矩形 4">
            <a:extLst>
              <a:ext uri="{FF2B5EF4-FFF2-40B4-BE49-F238E27FC236}">
                <a16:creationId xmlns:a16="http://schemas.microsoft.com/office/drawing/2014/main" id="{984AA04D-FEC1-4533-97A2-ADD50815C5E7}"/>
              </a:ext>
            </a:extLst>
          </p:cNvPr>
          <p:cNvSpPr/>
          <p:nvPr/>
        </p:nvSpPr>
        <p:spPr>
          <a:xfrm>
            <a:off x="488807" y="1823751"/>
            <a:ext cx="11212793" cy="3970318"/>
          </a:xfrm>
          <a:prstGeom prst="rect">
            <a:avLst/>
          </a:prstGeom>
          <a:ln>
            <a:solidFill>
              <a:schemeClr val="accent1"/>
            </a:solidFill>
          </a:ln>
        </p:spPr>
        <p:txBody>
          <a:bodyPr wrap="square">
            <a:spAutoFit/>
          </a:bodyPr>
          <a:lstStyle/>
          <a:p>
            <a:pPr algn="just"/>
            <a:r>
              <a:rPr lang="en-US" altLang="zh-CN" sz="2800" dirty="0">
                <a:latin typeface="+mj-ea"/>
                <a:ea typeface="+mj-ea"/>
              </a:rPr>
              <a:t>﹠</a:t>
            </a:r>
            <a:r>
              <a:rPr lang="zh-CN" altLang="en-US" sz="2800" dirty="0">
                <a:latin typeface="+mj-ea"/>
                <a:ea typeface="+mj-ea"/>
              </a:rPr>
              <a:t>初中课程内容</a:t>
            </a:r>
            <a:endParaRPr lang="en-US" altLang="zh-CN" sz="2800" dirty="0">
              <a:latin typeface="+mj-ea"/>
              <a:ea typeface="+mj-ea"/>
            </a:endParaRPr>
          </a:p>
          <a:p>
            <a:pPr algn="just"/>
            <a:r>
              <a:rPr lang="zh-CN" altLang="en-US" sz="2400" dirty="0">
                <a:latin typeface="+mn-ea"/>
              </a:rPr>
              <a:t>（一）内容要求</a:t>
            </a:r>
            <a:r>
              <a:rPr lang="en-US" altLang="zh-CN" sz="2400" dirty="0">
                <a:latin typeface="+mn-ea"/>
              </a:rPr>
              <a:t>       1.6</a:t>
            </a:r>
            <a:r>
              <a:rPr lang="zh-CN" altLang="en-US" sz="2400" dirty="0">
                <a:latin typeface="+mn-ea"/>
              </a:rPr>
              <a:t>辽宋夏金元时期</a:t>
            </a:r>
          </a:p>
          <a:p>
            <a:pPr indent="457200" algn="just"/>
            <a:r>
              <a:rPr lang="zh-CN" altLang="en-US" sz="2400" b="1" dirty="0">
                <a:solidFill>
                  <a:srgbClr val="FF0000"/>
                </a:solidFill>
                <a:latin typeface="+mn-ea"/>
              </a:rPr>
              <a:t>认识</a:t>
            </a:r>
            <a:r>
              <a:rPr lang="zh-CN" altLang="en-US" sz="2400" dirty="0">
                <a:latin typeface="+mn-ea"/>
              </a:rPr>
              <a:t>北宋面临的新形势，</a:t>
            </a:r>
            <a:r>
              <a:rPr lang="zh-CN" altLang="en-US" sz="2400" b="1" dirty="0">
                <a:solidFill>
                  <a:srgbClr val="FF0000"/>
                </a:solidFill>
                <a:latin typeface="+mn-ea"/>
              </a:rPr>
              <a:t>了解</a:t>
            </a:r>
            <a:r>
              <a:rPr lang="zh-CN" altLang="en-US" sz="2400" dirty="0">
                <a:latin typeface="+mn-ea"/>
              </a:rPr>
              <a:t>辽、宋、西夏的并立与北宋强化中央集权和重文轻武的政策； 通过</a:t>
            </a:r>
            <a:r>
              <a:rPr lang="zh-CN" altLang="en-US" sz="2400" b="1" dirty="0">
                <a:solidFill>
                  <a:srgbClr val="FF0000"/>
                </a:solidFill>
                <a:latin typeface="+mn-ea"/>
              </a:rPr>
              <a:t>了解</a:t>
            </a:r>
            <a:r>
              <a:rPr lang="zh-CN" altLang="en-US" sz="2400" dirty="0">
                <a:latin typeface="+mn-ea"/>
              </a:rPr>
              <a:t>宋金之战、南宋偏安和南方地区的经济繁荣，</a:t>
            </a:r>
            <a:r>
              <a:rPr lang="zh-CN" altLang="en-US" sz="2400" b="1" dirty="0">
                <a:solidFill>
                  <a:srgbClr val="FF0000"/>
                </a:solidFill>
                <a:latin typeface="+mn-ea"/>
              </a:rPr>
              <a:t>知道</a:t>
            </a:r>
            <a:r>
              <a:rPr lang="zh-CN" altLang="en-US" sz="2400" dirty="0">
                <a:latin typeface="+mn-ea"/>
              </a:rPr>
              <a:t>中国古代经济重心的进一步南移；通过</a:t>
            </a:r>
            <a:r>
              <a:rPr lang="zh-CN" altLang="en-US" sz="2400" b="1" dirty="0">
                <a:solidFill>
                  <a:srgbClr val="FF0000"/>
                </a:solidFill>
                <a:latin typeface="+mn-ea"/>
              </a:rPr>
              <a:t>了解</a:t>
            </a:r>
            <a:r>
              <a:rPr lang="zh-CN" altLang="en-US" sz="2400" dirty="0">
                <a:latin typeface="+mn-ea"/>
              </a:rPr>
              <a:t>蒙古兴起和元朝统一，设立行省、宣政院等制度，</a:t>
            </a:r>
            <a:r>
              <a:rPr lang="zh-CN" altLang="en-US" sz="2400" b="1" dirty="0">
                <a:solidFill>
                  <a:srgbClr val="FF0000"/>
                </a:solidFill>
                <a:latin typeface="+mn-ea"/>
              </a:rPr>
              <a:t>知道</a:t>
            </a:r>
            <a:r>
              <a:rPr lang="zh-CN" altLang="en-US" sz="2400" dirty="0">
                <a:latin typeface="+mn-ea"/>
              </a:rPr>
              <a:t>西藏在元代正式纳入中国版图，</a:t>
            </a:r>
            <a:r>
              <a:rPr lang="zh-CN" altLang="en-US" sz="2400" b="1" dirty="0">
                <a:solidFill>
                  <a:srgbClr val="FF0000"/>
                </a:solidFill>
                <a:latin typeface="+mn-ea"/>
              </a:rPr>
              <a:t>理解</a:t>
            </a:r>
            <a:r>
              <a:rPr lang="zh-CN" altLang="en-US" sz="2400" dirty="0">
                <a:latin typeface="+mn-ea"/>
              </a:rPr>
              <a:t>元朝统一对中华民族进一步交融的重要意义；通过</a:t>
            </a:r>
            <a:r>
              <a:rPr lang="zh-CN" altLang="en-US" sz="2400" b="1" dirty="0">
                <a:solidFill>
                  <a:srgbClr val="FF0000"/>
                </a:solidFill>
                <a:latin typeface="+mn-ea"/>
              </a:rPr>
              <a:t>了解</a:t>
            </a:r>
            <a:r>
              <a:rPr lang="zh-CN" altLang="en-US" sz="2400" dirty="0">
                <a:latin typeface="+mn-ea"/>
              </a:rPr>
              <a:t>这一时期的城市和商业发展、科技创新、文学艺术成就和对外交流，</a:t>
            </a:r>
            <a:r>
              <a:rPr lang="zh-CN" altLang="en-US" sz="2800" b="1" dirty="0">
                <a:solidFill>
                  <a:srgbClr val="FF0000"/>
                </a:solidFill>
                <a:latin typeface="+mn-ea"/>
              </a:rPr>
              <a:t>认识</a:t>
            </a:r>
            <a:r>
              <a:rPr lang="zh-CN" altLang="en-US" sz="2400" dirty="0">
                <a:latin typeface="+mn-ea"/>
              </a:rPr>
              <a:t>宋元时期繁荣的</a:t>
            </a:r>
            <a:r>
              <a:rPr lang="zh-CN" altLang="en-US" sz="2800" b="1" dirty="0">
                <a:solidFill>
                  <a:schemeClr val="accent6"/>
                </a:solidFill>
                <a:latin typeface="+mn-ea"/>
              </a:rPr>
              <a:t>经济、文化</a:t>
            </a:r>
            <a:r>
              <a:rPr lang="zh-CN" altLang="en-US" sz="2400" dirty="0">
                <a:latin typeface="+mn-ea"/>
              </a:rPr>
              <a:t>在中国历史上的</a:t>
            </a:r>
            <a:r>
              <a:rPr lang="zh-CN" altLang="en-US" sz="2800" b="1" dirty="0">
                <a:solidFill>
                  <a:schemeClr val="accent6"/>
                </a:solidFill>
                <a:latin typeface="+mn-ea"/>
              </a:rPr>
              <a:t>重要地位</a:t>
            </a:r>
            <a:r>
              <a:rPr lang="zh-CN" altLang="en-US" sz="2400" dirty="0">
                <a:latin typeface="+mn-ea"/>
              </a:rPr>
              <a:t>；通过岳飞、文天祥等人的英雄事迹，</a:t>
            </a:r>
            <a:r>
              <a:rPr lang="zh-CN" altLang="en-US" sz="2400" b="1" dirty="0">
                <a:solidFill>
                  <a:srgbClr val="FF0000"/>
                </a:solidFill>
                <a:latin typeface="+mn-ea"/>
              </a:rPr>
              <a:t>体会</a:t>
            </a:r>
            <a:r>
              <a:rPr lang="zh-CN" altLang="en-US" sz="2400" dirty="0">
                <a:latin typeface="+mn-ea"/>
              </a:rPr>
              <a:t>中华民族英勇不屈的精神；通过印刷术、指南针、火药的应用和外传，</a:t>
            </a:r>
            <a:r>
              <a:rPr lang="zh-CN" altLang="en-US" sz="2400" b="1" dirty="0">
                <a:solidFill>
                  <a:srgbClr val="FF0000"/>
                </a:solidFill>
                <a:latin typeface="+mn-ea"/>
              </a:rPr>
              <a:t>认识</a:t>
            </a:r>
            <a:r>
              <a:rPr lang="zh-CN" altLang="en-US" sz="2400" dirty="0">
                <a:latin typeface="+mn-ea"/>
              </a:rPr>
              <a:t>中国古代的重要发明对世界文明发展的贡献。</a:t>
            </a:r>
          </a:p>
        </p:txBody>
      </p:sp>
      <p:sp>
        <p:nvSpPr>
          <p:cNvPr id="6" name="矩形 5">
            <a:extLst>
              <a:ext uri="{FF2B5EF4-FFF2-40B4-BE49-F238E27FC236}">
                <a16:creationId xmlns:a16="http://schemas.microsoft.com/office/drawing/2014/main" id="{EFD4C5B3-B0F2-496D-9F7A-B69C9B69653B}"/>
              </a:ext>
            </a:extLst>
          </p:cNvPr>
          <p:cNvSpPr/>
          <p:nvPr/>
        </p:nvSpPr>
        <p:spPr>
          <a:xfrm>
            <a:off x="3540657" y="1136884"/>
            <a:ext cx="5109091" cy="584775"/>
          </a:xfrm>
          <a:prstGeom prst="rect">
            <a:avLst/>
          </a:prstGeom>
        </p:spPr>
        <p:txBody>
          <a:bodyPr wrap="none">
            <a:spAutoFit/>
          </a:bodyPr>
          <a:lstStyle/>
          <a:p>
            <a:r>
              <a:rPr lang="zh-CN" altLang="en-US" sz="3200" dirty="0">
                <a:latin typeface="+mn-ea"/>
              </a:rPr>
              <a:t>三、</a:t>
            </a:r>
            <a:r>
              <a:rPr lang="zh-CN" altLang="zh-CN" sz="3200" dirty="0">
                <a:latin typeface="+mn-ea"/>
              </a:rPr>
              <a:t>单元教学</a:t>
            </a:r>
            <a:r>
              <a:rPr lang="zh-CN" altLang="en-US" sz="3200" dirty="0">
                <a:latin typeface="+mn-ea"/>
              </a:rPr>
              <a:t>主题如何凝练</a:t>
            </a:r>
            <a:endParaRPr lang="zh-CN" altLang="en-US" sz="3200" dirty="0"/>
          </a:p>
        </p:txBody>
      </p:sp>
      <p:sp>
        <p:nvSpPr>
          <p:cNvPr id="2" name="标注: 双弯曲线形 1">
            <a:extLst>
              <a:ext uri="{FF2B5EF4-FFF2-40B4-BE49-F238E27FC236}">
                <a16:creationId xmlns:a16="http://schemas.microsoft.com/office/drawing/2014/main" id="{8124E398-8223-4BA9-9107-2250B89B3280}"/>
              </a:ext>
            </a:extLst>
          </p:cNvPr>
          <p:cNvSpPr/>
          <p:nvPr/>
        </p:nvSpPr>
        <p:spPr>
          <a:xfrm>
            <a:off x="3540656" y="5896162"/>
            <a:ext cx="3474741" cy="826874"/>
          </a:xfrm>
          <a:prstGeom prst="borderCallout3">
            <a:avLst>
              <a:gd name="adj1" fmla="val 18750"/>
              <a:gd name="adj2" fmla="val -8333"/>
              <a:gd name="adj3" fmla="val 18750"/>
              <a:gd name="adj4" fmla="val -16667"/>
              <a:gd name="adj5" fmla="val 100000"/>
              <a:gd name="adj6" fmla="val -16667"/>
              <a:gd name="adj7" fmla="val -126620"/>
              <a:gd name="adj8" fmla="val 37298"/>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sz="2400" dirty="0"/>
              <a:t>这里要求认识经济、文化的重要地位</a:t>
            </a:r>
          </a:p>
        </p:txBody>
      </p:sp>
    </p:spTree>
    <p:extLst>
      <p:ext uri="{BB962C8B-B14F-4D97-AF65-F5344CB8AC3E}">
        <p14:creationId xmlns:p14="http://schemas.microsoft.com/office/powerpoint/2010/main" val="1432226285"/>
      </p:ext>
    </p:extLst>
  </p:cSld>
  <p:clrMapOvr>
    <a:masterClrMapping/>
  </p:clrMapOvr>
  <p:transition spd="med">
    <p:pull/>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05894B32-2162-4FC7-88C4-9E7B0D1D0421}"/>
              </a:ext>
            </a:extLst>
          </p:cNvPr>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9</a:t>
            </a:fld>
            <a:endParaRPr lang="en-US">
              <a:solidFill>
                <a:prstClr val="black">
                  <a:tint val="75000"/>
                </a:prstClr>
              </a:solidFill>
            </a:endParaRPr>
          </a:p>
        </p:txBody>
      </p:sp>
      <p:sp>
        <p:nvSpPr>
          <p:cNvPr id="5" name="矩形 4">
            <a:extLst>
              <a:ext uri="{FF2B5EF4-FFF2-40B4-BE49-F238E27FC236}">
                <a16:creationId xmlns:a16="http://schemas.microsoft.com/office/drawing/2014/main" id="{6F2C0417-BA80-4048-BCE7-BA7E465E96D0}"/>
              </a:ext>
            </a:extLst>
          </p:cNvPr>
          <p:cNvSpPr/>
          <p:nvPr/>
        </p:nvSpPr>
        <p:spPr>
          <a:xfrm>
            <a:off x="654867" y="1372474"/>
            <a:ext cx="10954818" cy="1938992"/>
          </a:xfrm>
          <a:prstGeom prst="rect">
            <a:avLst/>
          </a:prstGeom>
          <a:ln>
            <a:solidFill>
              <a:schemeClr val="accent1"/>
            </a:solidFill>
          </a:ln>
        </p:spPr>
        <p:txBody>
          <a:bodyPr wrap="square">
            <a:spAutoFit/>
          </a:bodyPr>
          <a:lstStyle/>
          <a:p>
            <a:r>
              <a:rPr lang="en-US" altLang="zh-CN" sz="2400" dirty="0">
                <a:latin typeface="+mj-ea"/>
              </a:rPr>
              <a:t>﹠</a:t>
            </a:r>
            <a:r>
              <a:rPr lang="zh-CN" altLang="en-US" sz="2400" dirty="0">
                <a:latin typeface="+mj-ea"/>
              </a:rPr>
              <a:t>高中必修</a:t>
            </a:r>
            <a:r>
              <a:rPr lang="zh-CN" altLang="en-US" sz="2400" dirty="0">
                <a:solidFill>
                  <a:srgbClr val="212121"/>
                </a:solidFill>
                <a:latin typeface="+mj-ea"/>
              </a:rPr>
              <a:t>课程内容</a:t>
            </a:r>
            <a:endParaRPr lang="en-US" altLang="zh-CN" sz="2400" dirty="0">
              <a:latin typeface="黑体" panose="02010609060101010101" pitchFamily="49" charset="-122"/>
              <a:ea typeface="黑体" panose="02010609060101010101" pitchFamily="49" charset="-122"/>
            </a:endParaRPr>
          </a:p>
          <a:p>
            <a:r>
              <a:rPr lang="en-US" altLang="zh-CN" sz="2400" dirty="0">
                <a:latin typeface="黑体" panose="02010609060101010101" pitchFamily="49" charset="-122"/>
                <a:ea typeface="黑体" panose="02010609060101010101" pitchFamily="49" charset="-122"/>
              </a:rPr>
              <a:t>1.5 </a:t>
            </a:r>
            <a:r>
              <a:rPr lang="zh-CN" altLang="en-US" sz="2400" dirty="0">
                <a:latin typeface="黑体" panose="02010609060101010101" pitchFamily="49" charset="-122"/>
                <a:ea typeface="黑体" panose="02010609060101010101" pitchFamily="49" charset="-122"/>
              </a:rPr>
              <a:t>辽宋夏金多民族政权并立与元朝的统一</a:t>
            </a:r>
            <a:endParaRPr lang="en-US" altLang="zh-CN" sz="2400" dirty="0">
              <a:latin typeface="黑体" panose="02010609060101010101" pitchFamily="49" charset="-122"/>
              <a:ea typeface="黑体" panose="02010609060101010101" pitchFamily="49" charset="-122"/>
            </a:endParaRPr>
          </a:p>
          <a:p>
            <a:r>
              <a:rPr lang="en-US" altLang="zh-CN" sz="2400" dirty="0">
                <a:latin typeface="黑体" panose="02010609060101010101" pitchFamily="49" charset="-122"/>
                <a:ea typeface="黑体" panose="02010609060101010101" pitchFamily="49" charset="-122"/>
              </a:rPr>
              <a:t>   </a:t>
            </a:r>
            <a:r>
              <a:rPr lang="zh-CN" altLang="en-US" sz="2400" dirty="0">
                <a:latin typeface="黑体" panose="02010609060101010101" pitchFamily="49" charset="-122"/>
                <a:ea typeface="黑体" panose="02010609060101010101" pitchFamily="49" charset="-122"/>
              </a:rPr>
              <a:t>通过了解两宋的政治和军事，</a:t>
            </a:r>
            <a:r>
              <a:rPr lang="zh-CN" altLang="en-US" sz="2400" b="1" dirty="0">
                <a:solidFill>
                  <a:schemeClr val="accent6"/>
                </a:solidFill>
                <a:latin typeface="黑体" panose="02010609060101010101" pitchFamily="49" charset="-122"/>
                <a:ea typeface="黑体" panose="02010609060101010101" pitchFamily="49" charset="-122"/>
              </a:rPr>
              <a:t>认识</a:t>
            </a:r>
            <a:r>
              <a:rPr lang="zh-CN" altLang="en-US" sz="2400" dirty="0">
                <a:latin typeface="黑体" panose="02010609060101010101" pitchFamily="49" charset="-122"/>
                <a:ea typeface="黑体" panose="02010609060101010101" pitchFamily="49" charset="-122"/>
              </a:rPr>
              <a:t>这一时期在政治、经济、文化与社会等方面的</a:t>
            </a:r>
            <a:r>
              <a:rPr lang="zh-CN" altLang="en-US" sz="2400" b="1" dirty="0">
                <a:solidFill>
                  <a:schemeClr val="accent6"/>
                </a:solidFill>
                <a:latin typeface="黑体" panose="02010609060101010101" pitchFamily="49" charset="-122"/>
                <a:ea typeface="黑体" panose="02010609060101010101" pitchFamily="49" charset="-122"/>
              </a:rPr>
              <a:t>新变化</a:t>
            </a:r>
            <a:r>
              <a:rPr lang="zh-CN" altLang="en-US" sz="2400" dirty="0">
                <a:latin typeface="黑体" panose="02010609060101010101" pitchFamily="49" charset="-122"/>
                <a:ea typeface="黑体" panose="02010609060101010101" pitchFamily="49" charset="-122"/>
              </a:rPr>
              <a:t>；通过了解辽夏金元诸政权的建立、发展和相关制度建设，</a:t>
            </a:r>
            <a:r>
              <a:rPr lang="zh-CN" altLang="en-US" sz="2400" dirty="0">
                <a:solidFill>
                  <a:schemeClr val="accent6"/>
                </a:solidFill>
                <a:latin typeface="黑体" panose="02010609060101010101" pitchFamily="49" charset="-122"/>
                <a:ea typeface="黑体" panose="02010609060101010101" pitchFamily="49" charset="-122"/>
              </a:rPr>
              <a:t>认识</a:t>
            </a:r>
            <a:r>
              <a:rPr lang="zh-CN" altLang="en-US" sz="2400" dirty="0">
                <a:latin typeface="黑体" panose="02010609060101010101" pitchFamily="49" charset="-122"/>
                <a:ea typeface="黑体" panose="02010609060101010101" pitchFamily="49" charset="-122"/>
              </a:rPr>
              <a:t>北方少数民族政权在统一多民族封建国家发展中的</a:t>
            </a:r>
            <a:r>
              <a:rPr lang="zh-CN" altLang="en-US" sz="2400" b="1" dirty="0">
                <a:solidFill>
                  <a:schemeClr val="accent6"/>
                </a:solidFill>
                <a:latin typeface="黑体" panose="02010609060101010101" pitchFamily="49" charset="-122"/>
                <a:ea typeface="黑体" panose="02010609060101010101" pitchFamily="49" charset="-122"/>
              </a:rPr>
              <a:t>重要作用</a:t>
            </a:r>
            <a:r>
              <a:rPr lang="zh-CN" altLang="en-US" sz="2400" dirty="0">
                <a:latin typeface="黑体" panose="02010609060101010101" pitchFamily="49" charset="-122"/>
                <a:ea typeface="黑体" panose="02010609060101010101" pitchFamily="49" charset="-122"/>
              </a:rPr>
              <a:t>。</a:t>
            </a:r>
          </a:p>
        </p:txBody>
      </p:sp>
      <p:graphicFrame>
        <p:nvGraphicFramePr>
          <p:cNvPr id="7" name="表格 6">
            <a:extLst>
              <a:ext uri="{FF2B5EF4-FFF2-40B4-BE49-F238E27FC236}">
                <a16:creationId xmlns:a16="http://schemas.microsoft.com/office/drawing/2014/main" id="{23C14A24-3331-4DC9-BA6C-682C9FCA1C1F}"/>
              </a:ext>
            </a:extLst>
          </p:cNvPr>
          <p:cNvGraphicFramePr>
            <a:graphicFrameLocks noGrp="1"/>
          </p:cNvGraphicFramePr>
          <p:nvPr>
            <p:extLst>
              <p:ext uri="{D42A27DB-BD31-4B8C-83A1-F6EECF244321}">
                <p14:modId xmlns:p14="http://schemas.microsoft.com/office/powerpoint/2010/main" val="583227992"/>
              </p:ext>
            </p:extLst>
          </p:nvPr>
        </p:nvGraphicFramePr>
        <p:xfrm>
          <a:off x="4077717" y="3613590"/>
          <a:ext cx="7940879" cy="2926080"/>
        </p:xfrm>
        <a:graphic>
          <a:graphicData uri="http://schemas.openxmlformats.org/drawingml/2006/table">
            <a:tbl>
              <a:tblPr firstRow="1" bandRow="1">
                <a:tableStyleId>{5C22544A-7EE6-4342-B048-85BDC9FD1C3A}</a:tableStyleId>
              </a:tblPr>
              <a:tblGrid>
                <a:gridCol w="3425493">
                  <a:extLst>
                    <a:ext uri="{9D8B030D-6E8A-4147-A177-3AD203B41FA5}">
                      <a16:colId xmlns:a16="http://schemas.microsoft.com/office/drawing/2014/main" val="3518568103"/>
                    </a:ext>
                  </a:extLst>
                </a:gridCol>
                <a:gridCol w="4515386">
                  <a:extLst>
                    <a:ext uri="{9D8B030D-6E8A-4147-A177-3AD203B41FA5}">
                      <a16:colId xmlns:a16="http://schemas.microsoft.com/office/drawing/2014/main" val="2789715197"/>
                    </a:ext>
                  </a:extLst>
                </a:gridCol>
              </a:tblGrid>
              <a:tr h="364867">
                <a:tc>
                  <a:txBody>
                    <a:bodyPr/>
                    <a:lstStyle/>
                    <a:p>
                      <a:pPr marL="0" marR="0" lvl="0" indent="0" algn="ctr" defTabSz="1219200" rtl="0" eaLnBrk="1" fontAlgn="auto" latinLnBrk="0" hangingPunct="1">
                        <a:lnSpc>
                          <a:spcPct val="100000"/>
                        </a:lnSpc>
                        <a:spcBef>
                          <a:spcPts val="0"/>
                        </a:spcBef>
                        <a:spcAft>
                          <a:spcPts val="0"/>
                        </a:spcAft>
                        <a:buClrTx/>
                        <a:buSzTx/>
                        <a:buFontTx/>
                        <a:buNone/>
                        <a:tabLst/>
                        <a:defRPr/>
                      </a:pPr>
                      <a:r>
                        <a:rPr lang="zh-CN" altLang="en-US" sz="2400" dirty="0"/>
                        <a:t>初中课程目标层次</a:t>
                      </a:r>
                    </a:p>
                  </a:txBody>
                  <a:tcPr/>
                </a:tc>
                <a:tc>
                  <a:txBody>
                    <a:bodyPr/>
                    <a:lstStyle/>
                    <a:p>
                      <a:pPr algn="ctr"/>
                      <a:r>
                        <a:rPr lang="zh-CN" altLang="en-US" sz="2400" dirty="0"/>
                        <a:t>行为动词</a:t>
                      </a:r>
                    </a:p>
                  </a:txBody>
                  <a:tcPr/>
                </a:tc>
                <a:extLst>
                  <a:ext uri="{0D108BD9-81ED-4DB2-BD59-A6C34878D82A}">
                    <a16:rowId xmlns:a16="http://schemas.microsoft.com/office/drawing/2014/main" val="1243907002"/>
                  </a:ext>
                </a:extLst>
              </a:tr>
              <a:tr h="364867">
                <a:tc>
                  <a:txBody>
                    <a:bodyPr/>
                    <a:lstStyle/>
                    <a:p>
                      <a:pPr algn="ctr"/>
                      <a:r>
                        <a:rPr lang="zh-CN" altLang="en-US" sz="2400" dirty="0"/>
                        <a:t>识记</a:t>
                      </a:r>
                    </a:p>
                  </a:txBody>
                  <a:tcPr/>
                </a:tc>
                <a:tc>
                  <a:txBody>
                    <a:bodyPr/>
                    <a:lstStyle/>
                    <a:p>
                      <a:pPr algn="ctr"/>
                      <a:r>
                        <a:rPr lang="zh-CN" altLang="en-US" sz="2400" dirty="0"/>
                        <a:t>了解、知道</a:t>
                      </a:r>
                    </a:p>
                  </a:txBody>
                  <a:tcPr/>
                </a:tc>
                <a:extLst>
                  <a:ext uri="{0D108BD9-81ED-4DB2-BD59-A6C34878D82A}">
                    <a16:rowId xmlns:a16="http://schemas.microsoft.com/office/drawing/2014/main" val="714035999"/>
                  </a:ext>
                </a:extLst>
              </a:tr>
              <a:tr h="364867">
                <a:tc>
                  <a:txBody>
                    <a:bodyPr/>
                    <a:lstStyle/>
                    <a:p>
                      <a:pPr algn="ctr"/>
                      <a:r>
                        <a:rPr lang="zh-CN" altLang="en-US" sz="2400" dirty="0"/>
                        <a:t>理解</a:t>
                      </a:r>
                    </a:p>
                  </a:txBody>
                  <a:tcPr/>
                </a:tc>
                <a:tc>
                  <a:txBody>
                    <a:bodyPr/>
                    <a:lstStyle/>
                    <a:p>
                      <a:pPr algn="ctr"/>
                      <a:r>
                        <a:rPr lang="zh-CN" altLang="en-US" sz="2400" dirty="0"/>
                        <a:t>体会、理解、认识</a:t>
                      </a:r>
                    </a:p>
                  </a:txBody>
                  <a:tcPr/>
                </a:tc>
                <a:extLst>
                  <a:ext uri="{0D108BD9-81ED-4DB2-BD59-A6C34878D82A}">
                    <a16:rowId xmlns:a16="http://schemas.microsoft.com/office/drawing/2014/main" val="1401006499"/>
                  </a:ext>
                </a:extLst>
              </a:tr>
              <a:tr h="729734">
                <a:tc gridSpan="2">
                  <a:txBody>
                    <a:bodyPr/>
                    <a:lstStyle/>
                    <a:p>
                      <a:pPr algn="just"/>
                      <a:r>
                        <a:rPr lang="zh-CN" altLang="en-US" sz="2400" dirty="0"/>
                        <a:t>初中注重历史基础知识、高中注重历史学科能力提升。</a:t>
                      </a:r>
                      <a:endParaRPr lang="en-US" altLang="zh-CN" sz="2400" dirty="0"/>
                    </a:p>
                    <a:p>
                      <a:pPr algn="just"/>
                      <a:r>
                        <a:rPr lang="zh-CN" altLang="en-US" sz="2400" b="0" dirty="0">
                          <a:solidFill>
                            <a:schemeClr val="tx1"/>
                          </a:solidFill>
                          <a:latin typeface="KTJ+ZLCHFT-8"/>
                        </a:rPr>
                        <a:t>高中课</a:t>
                      </a:r>
                      <a:r>
                        <a:rPr lang="zh-CN" altLang="en-US" sz="2400" b="0" dirty="0">
                          <a:solidFill>
                            <a:schemeClr val="tx1"/>
                          </a:solidFill>
                          <a:latin typeface="KTJ+ZLCHFT-9"/>
                        </a:rPr>
                        <a:t>程标准</a:t>
                      </a:r>
                      <a:r>
                        <a:rPr lang="zh-CN" altLang="en-US" sz="2400" b="0" dirty="0">
                          <a:solidFill>
                            <a:schemeClr val="tx1"/>
                          </a:solidFill>
                          <a:latin typeface="KTJ+ZLCHFT-8"/>
                        </a:rPr>
                        <a:t>对</a:t>
                      </a:r>
                      <a:r>
                        <a:rPr lang="zh-CN" altLang="en-US" sz="2400" b="0" dirty="0">
                          <a:solidFill>
                            <a:schemeClr val="tx1"/>
                          </a:solidFill>
                          <a:latin typeface="KTJ+ZLCHFT-1"/>
                        </a:rPr>
                        <a:t>教学的</a:t>
                      </a:r>
                      <a:r>
                        <a:rPr lang="zh-CN" altLang="en-US" sz="2400" b="0" dirty="0">
                          <a:solidFill>
                            <a:schemeClr val="tx1"/>
                          </a:solidFill>
                          <a:latin typeface="KTJ+ZLCHFT-8"/>
                        </a:rPr>
                        <a:t>要</a:t>
                      </a:r>
                      <a:r>
                        <a:rPr lang="zh-CN" altLang="en-US" sz="2400" b="0" dirty="0">
                          <a:solidFill>
                            <a:schemeClr val="tx1"/>
                          </a:solidFill>
                          <a:latin typeface="KTJ+ZLCHFT-9"/>
                        </a:rPr>
                        <a:t>求</a:t>
                      </a:r>
                      <a:r>
                        <a:rPr lang="zh-CN" altLang="en-US" sz="2400" b="0" dirty="0">
                          <a:solidFill>
                            <a:schemeClr val="tx1"/>
                          </a:solidFill>
                          <a:latin typeface="KTJ+ZLCHFT-8"/>
                        </a:rPr>
                        <a:t>基本</a:t>
                      </a:r>
                      <a:r>
                        <a:rPr lang="zh-CN" altLang="en-US" sz="2400" b="0" dirty="0">
                          <a:solidFill>
                            <a:schemeClr val="tx1"/>
                          </a:solidFill>
                          <a:latin typeface="KTJ+ZLCHFT-10"/>
                        </a:rPr>
                        <a:t>定位</a:t>
                      </a:r>
                      <a:r>
                        <a:rPr lang="zh-CN" altLang="en-US" sz="2400" b="0" dirty="0">
                          <a:solidFill>
                            <a:schemeClr val="tx1"/>
                          </a:solidFill>
                          <a:latin typeface="KTJ+ZLCHFT-1"/>
                        </a:rPr>
                        <a:t>在学</a:t>
                      </a:r>
                      <a:r>
                        <a:rPr lang="zh-CN" altLang="en-US" sz="2400" b="0" dirty="0">
                          <a:solidFill>
                            <a:schemeClr val="tx1"/>
                          </a:solidFill>
                          <a:latin typeface="KTJ+ZLCHFT-8"/>
                        </a:rPr>
                        <a:t>生对重要</a:t>
                      </a:r>
                      <a:r>
                        <a:rPr lang="zh-CN" altLang="en-US" sz="2400" b="0" dirty="0">
                          <a:solidFill>
                            <a:schemeClr val="tx1"/>
                          </a:solidFill>
                          <a:latin typeface="KTJ+ZLCHFT-1"/>
                        </a:rPr>
                        <a:t>历史</a:t>
                      </a:r>
                      <a:r>
                        <a:rPr lang="zh-CN" altLang="en-US" sz="2400" b="0" dirty="0">
                          <a:solidFill>
                            <a:schemeClr val="tx1"/>
                          </a:solidFill>
                          <a:latin typeface="KTJ+ZLCHFT-8"/>
                        </a:rPr>
                        <a:t>问题</a:t>
                      </a:r>
                      <a:r>
                        <a:rPr lang="zh-CN" altLang="en-US" sz="2400" b="0" dirty="0">
                          <a:solidFill>
                            <a:schemeClr val="tx1"/>
                          </a:solidFill>
                          <a:latin typeface="KTJ+ZLCHFT-1"/>
                        </a:rPr>
                        <a:t>的</a:t>
                      </a:r>
                      <a:r>
                        <a:rPr lang="zh-CN" altLang="en-US" sz="2400" b="0" dirty="0">
                          <a:solidFill>
                            <a:schemeClr val="tx1"/>
                          </a:solidFill>
                          <a:latin typeface="KTJ+ZLCHFT-9"/>
                        </a:rPr>
                        <a:t>认</a:t>
                      </a:r>
                      <a:r>
                        <a:rPr lang="zh-CN" altLang="en-US" sz="2400" b="0" dirty="0">
                          <a:solidFill>
                            <a:schemeClr val="tx1"/>
                          </a:solidFill>
                          <a:latin typeface="KTJ+ZLCHFT-1"/>
                        </a:rPr>
                        <a:t>识</a:t>
                      </a:r>
                      <a:r>
                        <a:rPr lang="zh-CN" altLang="en-US" sz="2400" b="0" dirty="0">
                          <a:solidFill>
                            <a:schemeClr val="tx1"/>
                          </a:solidFill>
                          <a:latin typeface="KTJ+ZLCHFT-8"/>
                        </a:rPr>
                        <a:t>上。</a:t>
                      </a:r>
                      <a:r>
                        <a:rPr lang="zh-CN" altLang="en-US" sz="2400" dirty="0"/>
                        <a:t>涉及的多是特征、局面、变化、原因、意义、影响等</a:t>
                      </a:r>
                    </a:p>
                  </a:txBody>
                  <a:tcPr/>
                </a:tc>
                <a:tc hMerge="1">
                  <a:txBody>
                    <a:bodyPr/>
                    <a:lstStyle/>
                    <a:p>
                      <a:pPr algn="ctr"/>
                      <a:endParaRPr lang="zh-CN" altLang="en-US" dirty="0"/>
                    </a:p>
                  </a:txBody>
                  <a:tcPr/>
                </a:tc>
                <a:extLst>
                  <a:ext uri="{0D108BD9-81ED-4DB2-BD59-A6C34878D82A}">
                    <a16:rowId xmlns:a16="http://schemas.microsoft.com/office/drawing/2014/main" val="2016494159"/>
                  </a:ext>
                </a:extLst>
              </a:tr>
            </a:tbl>
          </a:graphicData>
        </a:graphic>
      </p:graphicFrame>
      <p:sp>
        <p:nvSpPr>
          <p:cNvPr id="9" name="矩形 8">
            <a:extLst>
              <a:ext uri="{FF2B5EF4-FFF2-40B4-BE49-F238E27FC236}">
                <a16:creationId xmlns:a16="http://schemas.microsoft.com/office/drawing/2014/main" id="{DE27CFEE-B6B2-45D9-AAF6-ED09FC812BEF}"/>
              </a:ext>
            </a:extLst>
          </p:cNvPr>
          <p:cNvSpPr/>
          <p:nvPr/>
        </p:nvSpPr>
        <p:spPr>
          <a:xfrm>
            <a:off x="3540660" y="745752"/>
            <a:ext cx="5109091" cy="584775"/>
          </a:xfrm>
          <a:prstGeom prst="rect">
            <a:avLst/>
          </a:prstGeom>
        </p:spPr>
        <p:txBody>
          <a:bodyPr wrap="none">
            <a:spAutoFit/>
          </a:bodyPr>
          <a:lstStyle/>
          <a:p>
            <a:r>
              <a:rPr lang="zh-CN" altLang="en-US" sz="3200" dirty="0">
                <a:latin typeface="+mn-ea"/>
              </a:rPr>
              <a:t>三、</a:t>
            </a:r>
            <a:r>
              <a:rPr lang="zh-CN" altLang="zh-CN" sz="3200" dirty="0">
                <a:latin typeface="+mn-ea"/>
              </a:rPr>
              <a:t>单元教学</a:t>
            </a:r>
            <a:r>
              <a:rPr lang="zh-CN" altLang="en-US" sz="3200" dirty="0">
                <a:latin typeface="+mn-ea"/>
              </a:rPr>
              <a:t>主题如何凝练</a:t>
            </a:r>
            <a:endParaRPr lang="zh-CN" altLang="en-US" sz="3200" dirty="0"/>
          </a:p>
        </p:txBody>
      </p:sp>
      <p:sp>
        <p:nvSpPr>
          <p:cNvPr id="10" name="矩形 9">
            <a:extLst>
              <a:ext uri="{FF2B5EF4-FFF2-40B4-BE49-F238E27FC236}">
                <a16:creationId xmlns:a16="http://schemas.microsoft.com/office/drawing/2014/main" id="{819E613F-5DF2-44B4-B9DB-0167879F0379}"/>
              </a:ext>
            </a:extLst>
          </p:cNvPr>
          <p:cNvSpPr/>
          <p:nvPr/>
        </p:nvSpPr>
        <p:spPr>
          <a:xfrm>
            <a:off x="345987" y="3613590"/>
            <a:ext cx="3581435" cy="2308324"/>
          </a:xfrm>
          <a:prstGeom prst="rect">
            <a:avLst/>
          </a:prstGeom>
          <a:ln>
            <a:solidFill>
              <a:schemeClr val="tx1"/>
            </a:solidFill>
          </a:ln>
        </p:spPr>
        <p:txBody>
          <a:bodyPr wrap="square">
            <a:spAutoFit/>
          </a:bodyPr>
          <a:lstStyle/>
          <a:p>
            <a:r>
              <a:rPr lang="en-US" altLang="zh-CN" sz="2400" dirty="0">
                <a:latin typeface="+mn-ea"/>
              </a:rPr>
              <a:t>﹠</a:t>
            </a:r>
            <a:r>
              <a:rPr lang="zh-CN" altLang="en-US" sz="2400" dirty="0">
                <a:latin typeface="+mn-ea"/>
              </a:rPr>
              <a:t>选择性必修</a:t>
            </a:r>
            <a:r>
              <a:rPr lang="zh-CN" altLang="en-US" sz="2400" dirty="0">
                <a:solidFill>
                  <a:srgbClr val="212121"/>
                </a:solidFill>
                <a:latin typeface="+mn-ea"/>
              </a:rPr>
              <a:t>课程内容</a:t>
            </a:r>
            <a:endParaRPr lang="en-US" altLang="zh-CN" sz="2400" dirty="0">
              <a:latin typeface="+mn-ea"/>
            </a:endParaRPr>
          </a:p>
          <a:p>
            <a:r>
              <a:rPr lang="en-US" altLang="zh-CN" sz="2400" dirty="0">
                <a:latin typeface="+mn-ea"/>
              </a:rPr>
              <a:t>1.4 </a:t>
            </a:r>
            <a:r>
              <a:rPr lang="zh-CN" altLang="en-US" sz="2400" dirty="0">
                <a:latin typeface="+mn-ea"/>
              </a:rPr>
              <a:t>民族关系与国家关系了解中国古代的民族政策和边疆管理制度，</a:t>
            </a:r>
            <a:r>
              <a:rPr lang="zh-CN" altLang="en-US" sz="2400" b="1" dirty="0">
                <a:solidFill>
                  <a:srgbClr val="FF0000"/>
                </a:solidFill>
                <a:latin typeface="+mn-ea"/>
              </a:rPr>
              <a:t>认识</a:t>
            </a:r>
            <a:r>
              <a:rPr lang="zh-CN" altLang="en-US" sz="2400" dirty="0">
                <a:latin typeface="+mn-ea"/>
              </a:rPr>
              <a:t>中国作为统一多民族国家的</a:t>
            </a:r>
            <a:r>
              <a:rPr lang="zh-CN" altLang="en-US" sz="2400" b="1" dirty="0">
                <a:solidFill>
                  <a:srgbClr val="FF0000"/>
                </a:solidFill>
                <a:latin typeface="+mn-ea"/>
              </a:rPr>
              <a:t>发展历程</a:t>
            </a:r>
            <a:r>
              <a:rPr lang="zh-CN" altLang="en-US" sz="2400" dirty="0">
                <a:latin typeface="+mn-ea"/>
              </a:rPr>
              <a:t>。</a:t>
            </a:r>
          </a:p>
        </p:txBody>
      </p:sp>
      <p:sp>
        <p:nvSpPr>
          <p:cNvPr id="8" name="标注: 弯曲线形 7">
            <a:extLst>
              <a:ext uri="{FF2B5EF4-FFF2-40B4-BE49-F238E27FC236}">
                <a16:creationId xmlns:a16="http://schemas.microsoft.com/office/drawing/2014/main" id="{C2F2E779-6A65-4BD7-8990-2275ED003DDA}"/>
              </a:ext>
            </a:extLst>
          </p:cNvPr>
          <p:cNvSpPr/>
          <p:nvPr/>
        </p:nvSpPr>
        <p:spPr>
          <a:xfrm>
            <a:off x="8524723" y="1477098"/>
            <a:ext cx="3267910" cy="509583"/>
          </a:xfrm>
          <a:prstGeom prst="borderCallout2">
            <a:avLst>
              <a:gd name="adj1" fmla="val 18750"/>
              <a:gd name="adj2" fmla="val -8333"/>
              <a:gd name="adj3" fmla="val 18750"/>
              <a:gd name="adj4" fmla="val -16667"/>
              <a:gd name="adj5" fmla="val 150988"/>
              <a:gd name="adj6" fmla="val -11907"/>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sz="2400" dirty="0"/>
              <a:t>这里要求认识其新变化</a:t>
            </a:r>
          </a:p>
        </p:txBody>
      </p:sp>
    </p:spTree>
    <p:extLst>
      <p:ext uri="{BB962C8B-B14F-4D97-AF65-F5344CB8AC3E}">
        <p14:creationId xmlns:p14="http://schemas.microsoft.com/office/powerpoint/2010/main" val="3676992727"/>
      </p:ext>
    </p:extLst>
  </p:cSld>
  <p:clrMapOvr>
    <a:masterClrMapping/>
  </p:clrMapOvr>
  <p:transition spd="slow">
    <p:push dir="u"/>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 name="GENSWF_OUTPUT_FILE_NAME" val="33"/>
  <p:tag name="ISPRING_ULTRA_SCORM_TRACKING_SLIDES" val="1"/>
</p:tagLst>
</file>

<file path=ppt/tags/tag10.xml><?xml version="1.0" encoding="utf-8"?>
<p:tagLst xmlns:a="http://schemas.openxmlformats.org/drawingml/2006/main" xmlns:r="http://schemas.openxmlformats.org/officeDocument/2006/relationships" xmlns:p="http://schemas.openxmlformats.org/presentationml/2006/main">
  <p:tag name="AS_UNIQUEID" val="785"/>
</p:tagLst>
</file>

<file path=ppt/tags/tag100.xml><?xml version="1.0" encoding="utf-8"?>
<p:tagLst xmlns:a="http://schemas.openxmlformats.org/drawingml/2006/main" xmlns:r="http://schemas.openxmlformats.org/officeDocument/2006/relationships" xmlns:p="http://schemas.openxmlformats.org/presentationml/2006/main">
  <p:tag name="AS_UNIQUEID" val="891"/>
</p:tagLst>
</file>

<file path=ppt/tags/tag101.xml><?xml version="1.0" encoding="utf-8"?>
<p:tagLst xmlns:a="http://schemas.openxmlformats.org/drawingml/2006/main" xmlns:r="http://schemas.openxmlformats.org/officeDocument/2006/relationships" xmlns:p="http://schemas.openxmlformats.org/presentationml/2006/main">
  <p:tag name="AS_UNIQUEID" val="892"/>
</p:tagLst>
</file>

<file path=ppt/tags/tag102.xml><?xml version="1.0" encoding="utf-8"?>
<p:tagLst xmlns:a="http://schemas.openxmlformats.org/drawingml/2006/main" xmlns:r="http://schemas.openxmlformats.org/officeDocument/2006/relationships" xmlns:p="http://schemas.openxmlformats.org/presentationml/2006/main">
  <p:tag name="AS_UNIQUEID" val="894"/>
</p:tagLst>
</file>

<file path=ppt/tags/tag103.xml><?xml version="1.0" encoding="utf-8"?>
<p:tagLst xmlns:a="http://schemas.openxmlformats.org/drawingml/2006/main" xmlns:r="http://schemas.openxmlformats.org/officeDocument/2006/relationships" xmlns:p="http://schemas.openxmlformats.org/presentationml/2006/main">
  <p:tag name="AS_UNIQUEID" val="895"/>
</p:tagLst>
</file>

<file path=ppt/tags/tag104.xml><?xml version="1.0" encoding="utf-8"?>
<p:tagLst xmlns:a="http://schemas.openxmlformats.org/drawingml/2006/main" xmlns:r="http://schemas.openxmlformats.org/officeDocument/2006/relationships" xmlns:p="http://schemas.openxmlformats.org/presentationml/2006/main">
  <p:tag name="AS_UNIQUEID" val="896"/>
</p:tagLst>
</file>

<file path=ppt/tags/tag105.xml><?xml version="1.0" encoding="utf-8"?>
<p:tagLst xmlns:a="http://schemas.openxmlformats.org/drawingml/2006/main" xmlns:r="http://schemas.openxmlformats.org/officeDocument/2006/relationships" xmlns:p="http://schemas.openxmlformats.org/presentationml/2006/main">
  <p:tag name="AS_UNIQUEID" val="897"/>
</p:tagLst>
</file>

<file path=ppt/tags/tag106.xml><?xml version="1.0" encoding="utf-8"?>
<p:tagLst xmlns:a="http://schemas.openxmlformats.org/drawingml/2006/main" xmlns:r="http://schemas.openxmlformats.org/officeDocument/2006/relationships" xmlns:p="http://schemas.openxmlformats.org/presentationml/2006/main">
  <p:tag name="AS_UNIQUEID" val="898"/>
</p:tagLst>
</file>

<file path=ppt/tags/tag107.xml><?xml version="1.0" encoding="utf-8"?>
<p:tagLst xmlns:a="http://schemas.openxmlformats.org/drawingml/2006/main" xmlns:r="http://schemas.openxmlformats.org/officeDocument/2006/relationships" xmlns:p="http://schemas.openxmlformats.org/presentationml/2006/main">
  <p:tag name="AS_UNIQUEID" val="899"/>
</p:tagLst>
</file>

<file path=ppt/tags/tag108.xml><?xml version="1.0" encoding="utf-8"?>
<p:tagLst xmlns:a="http://schemas.openxmlformats.org/drawingml/2006/main" xmlns:r="http://schemas.openxmlformats.org/officeDocument/2006/relationships" xmlns:p="http://schemas.openxmlformats.org/presentationml/2006/main">
  <p:tag name="AS_UNIQUEID" val="901"/>
</p:tagLst>
</file>

<file path=ppt/tags/tag109.xml><?xml version="1.0" encoding="utf-8"?>
<p:tagLst xmlns:a="http://schemas.openxmlformats.org/drawingml/2006/main" xmlns:r="http://schemas.openxmlformats.org/officeDocument/2006/relationships" xmlns:p="http://schemas.openxmlformats.org/presentationml/2006/main">
  <p:tag name="AS_UNIQUEID" val="902"/>
</p:tagLst>
</file>

<file path=ppt/tags/tag11.xml><?xml version="1.0" encoding="utf-8"?>
<p:tagLst xmlns:a="http://schemas.openxmlformats.org/drawingml/2006/main" xmlns:r="http://schemas.openxmlformats.org/officeDocument/2006/relationships" xmlns:p="http://schemas.openxmlformats.org/presentationml/2006/main">
  <p:tag name="AS_UNIQUEID" val="786"/>
</p:tagLst>
</file>

<file path=ppt/tags/tag110.xml><?xml version="1.0" encoding="utf-8"?>
<p:tagLst xmlns:a="http://schemas.openxmlformats.org/drawingml/2006/main" xmlns:r="http://schemas.openxmlformats.org/officeDocument/2006/relationships" xmlns:p="http://schemas.openxmlformats.org/presentationml/2006/main">
  <p:tag name="AS_UNIQUEID" val="903"/>
</p:tagLst>
</file>

<file path=ppt/tags/tag111.xml><?xml version="1.0" encoding="utf-8"?>
<p:tagLst xmlns:a="http://schemas.openxmlformats.org/drawingml/2006/main" xmlns:r="http://schemas.openxmlformats.org/officeDocument/2006/relationships" xmlns:p="http://schemas.openxmlformats.org/presentationml/2006/main">
  <p:tag name="AS_UNIQUEID" val="904"/>
</p:tagLst>
</file>

<file path=ppt/tags/tag112.xml><?xml version="1.0" encoding="utf-8"?>
<p:tagLst xmlns:a="http://schemas.openxmlformats.org/drawingml/2006/main" xmlns:r="http://schemas.openxmlformats.org/officeDocument/2006/relationships" xmlns:p="http://schemas.openxmlformats.org/presentationml/2006/main">
  <p:tag name="AS_UNIQUEID" val="905"/>
</p:tagLst>
</file>

<file path=ppt/tags/tag113.xml><?xml version="1.0" encoding="utf-8"?>
<p:tagLst xmlns:a="http://schemas.openxmlformats.org/drawingml/2006/main" xmlns:r="http://schemas.openxmlformats.org/officeDocument/2006/relationships" xmlns:p="http://schemas.openxmlformats.org/presentationml/2006/main">
  <p:tag name="AS_UNIQUEID" val="907"/>
</p:tagLst>
</file>

<file path=ppt/tags/tag114.xml><?xml version="1.0" encoding="utf-8"?>
<p:tagLst xmlns:a="http://schemas.openxmlformats.org/drawingml/2006/main" xmlns:r="http://schemas.openxmlformats.org/officeDocument/2006/relationships" xmlns:p="http://schemas.openxmlformats.org/presentationml/2006/main">
  <p:tag name="AS_UNIQUEID" val="908"/>
</p:tagLst>
</file>

<file path=ppt/tags/tag115.xml><?xml version="1.0" encoding="utf-8"?>
<p:tagLst xmlns:a="http://schemas.openxmlformats.org/drawingml/2006/main" xmlns:r="http://schemas.openxmlformats.org/officeDocument/2006/relationships" xmlns:p="http://schemas.openxmlformats.org/presentationml/2006/main">
  <p:tag name="AS_UNIQUEID" val="909"/>
</p:tagLst>
</file>

<file path=ppt/tags/tag116.xml><?xml version="1.0" encoding="utf-8"?>
<p:tagLst xmlns:a="http://schemas.openxmlformats.org/drawingml/2006/main" xmlns:r="http://schemas.openxmlformats.org/officeDocument/2006/relationships" xmlns:p="http://schemas.openxmlformats.org/presentationml/2006/main">
  <p:tag name="AS_UNIQUEID" val="910"/>
</p:tagLst>
</file>

<file path=ppt/tags/tag117.xml><?xml version="1.0" encoding="utf-8"?>
<p:tagLst xmlns:a="http://schemas.openxmlformats.org/drawingml/2006/main" xmlns:r="http://schemas.openxmlformats.org/officeDocument/2006/relationships" xmlns:p="http://schemas.openxmlformats.org/presentationml/2006/main">
  <p:tag name="AS_UNIQUEID" val="911"/>
</p:tagLst>
</file>

<file path=ppt/tags/tag118.xml><?xml version="1.0" encoding="utf-8"?>
<p:tagLst xmlns:a="http://schemas.openxmlformats.org/drawingml/2006/main" xmlns:r="http://schemas.openxmlformats.org/officeDocument/2006/relationships" xmlns:p="http://schemas.openxmlformats.org/presentationml/2006/main">
  <p:tag name="AS_UNIQUEID" val="1038"/>
</p:tagLst>
</file>

<file path=ppt/tags/tag119.xml><?xml version="1.0" encoding="utf-8"?>
<p:tagLst xmlns:a="http://schemas.openxmlformats.org/drawingml/2006/main" xmlns:r="http://schemas.openxmlformats.org/officeDocument/2006/relationships" xmlns:p="http://schemas.openxmlformats.org/presentationml/2006/main">
  <p:tag name="AS_UNIQUEID" val="1039"/>
</p:tagLst>
</file>

<file path=ppt/tags/tag12.xml><?xml version="1.0" encoding="utf-8"?>
<p:tagLst xmlns:a="http://schemas.openxmlformats.org/drawingml/2006/main" xmlns:r="http://schemas.openxmlformats.org/officeDocument/2006/relationships" xmlns:p="http://schemas.openxmlformats.org/presentationml/2006/main">
  <p:tag name="AS_UNIQUEID" val="787"/>
</p:tagLst>
</file>

<file path=ppt/tags/tag120.xml><?xml version="1.0" encoding="utf-8"?>
<p:tagLst xmlns:a="http://schemas.openxmlformats.org/drawingml/2006/main" xmlns:r="http://schemas.openxmlformats.org/officeDocument/2006/relationships" xmlns:p="http://schemas.openxmlformats.org/presentationml/2006/main">
  <p:tag name="AS_UNIQUEID" val="1040"/>
</p:tagLst>
</file>

<file path=ppt/tags/tag121.xml><?xml version="1.0" encoding="utf-8"?>
<p:tagLst xmlns:a="http://schemas.openxmlformats.org/drawingml/2006/main" xmlns:r="http://schemas.openxmlformats.org/officeDocument/2006/relationships" xmlns:p="http://schemas.openxmlformats.org/presentationml/2006/main">
  <p:tag name="AS_UNIQUEID" val="920"/>
</p:tagLst>
</file>

<file path=ppt/tags/tag122.xml><?xml version="1.0" encoding="utf-8"?>
<p:tagLst xmlns:a="http://schemas.openxmlformats.org/drawingml/2006/main" xmlns:r="http://schemas.openxmlformats.org/officeDocument/2006/relationships" xmlns:p="http://schemas.openxmlformats.org/presentationml/2006/main">
  <p:tag name="AS_UNIQUEID" val="921"/>
</p:tagLst>
</file>

<file path=ppt/tags/tag123.xml><?xml version="1.0" encoding="utf-8"?>
<p:tagLst xmlns:a="http://schemas.openxmlformats.org/drawingml/2006/main" xmlns:r="http://schemas.openxmlformats.org/officeDocument/2006/relationships" xmlns:p="http://schemas.openxmlformats.org/presentationml/2006/main">
  <p:tag name="AS_UNIQUEID" val="922"/>
</p:tagLst>
</file>

<file path=ppt/tags/tag124.xml><?xml version="1.0" encoding="utf-8"?>
<p:tagLst xmlns:a="http://schemas.openxmlformats.org/drawingml/2006/main" xmlns:r="http://schemas.openxmlformats.org/officeDocument/2006/relationships" xmlns:p="http://schemas.openxmlformats.org/presentationml/2006/main">
  <p:tag name="AS_UNIQUEID" val="923"/>
</p:tagLst>
</file>

<file path=ppt/tags/tag125.xml><?xml version="1.0" encoding="utf-8"?>
<p:tagLst xmlns:a="http://schemas.openxmlformats.org/drawingml/2006/main" xmlns:r="http://schemas.openxmlformats.org/officeDocument/2006/relationships" xmlns:p="http://schemas.openxmlformats.org/presentationml/2006/main">
  <p:tag name="AS_UNIQUEID" val="924"/>
</p:tagLst>
</file>

<file path=ppt/tags/tag126.xml><?xml version="1.0" encoding="utf-8"?>
<p:tagLst xmlns:a="http://schemas.openxmlformats.org/drawingml/2006/main" xmlns:r="http://schemas.openxmlformats.org/officeDocument/2006/relationships" xmlns:p="http://schemas.openxmlformats.org/presentationml/2006/main">
  <p:tag name="AS_UNIQUEID" val="934"/>
</p:tagLst>
</file>

<file path=ppt/tags/tag127.xml><?xml version="1.0" encoding="utf-8"?>
<p:tagLst xmlns:a="http://schemas.openxmlformats.org/drawingml/2006/main" xmlns:r="http://schemas.openxmlformats.org/officeDocument/2006/relationships" xmlns:p="http://schemas.openxmlformats.org/presentationml/2006/main">
  <p:tag name="AS_UNIQUEID" val="943"/>
</p:tagLst>
</file>

<file path=ppt/tags/tag128.xml><?xml version="1.0" encoding="utf-8"?>
<p:tagLst xmlns:a="http://schemas.openxmlformats.org/drawingml/2006/main" xmlns:r="http://schemas.openxmlformats.org/officeDocument/2006/relationships" xmlns:p="http://schemas.openxmlformats.org/presentationml/2006/main">
  <p:tag name="AS_UNIQUEID" val="944"/>
</p:tagLst>
</file>

<file path=ppt/tags/tag129.xml><?xml version="1.0" encoding="utf-8"?>
<p:tagLst xmlns:a="http://schemas.openxmlformats.org/drawingml/2006/main" xmlns:r="http://schemas.openxmlformats.org/officeDocument/2006/relationships" xmlns:p="http://schemas.openxmlformats.org/presentationml/2006/main">
  <p:tag name="AS_UNIQUEID" val="945"/>
</p:tagLst>
</file>

<file path=ppt/tags/tag13.xml><?xml version="1.0" encoding="utf-8"?>
<p:tagLst xmlns:a="http://schemas.openxmlformats.org/drawingml/2006/main" xmlns:r="http://schemas.openxmlformats.org/officeDocument/2006/relationships" xmlns:p="http://schemas.openxmlformats.org/presentationml/2006/main">
  <p:tag name="AS_UNIQUEID" val="788"/>
</p:tagLst>
</file>

<file path=ppt/tags/tag130.xml><?xml version="1.0" encoding="utf-8"?>
<p:tagLst xmlns:a="http://schemas.openxmlformats.org/drawingml/2006/main" xmlns:r="http://schemas.openxmlformats.org/officeDocument/2006/relationships" xmlns:p="http://schemas.openxmlformats.org/presentationml/2006/main">
  <p:tag name="AS_UNIQUEID" val="948"/>
</p:tagLst>
</file>

<file path=ppt/tags/tag131.xml><?xml version="1.0" encoding="utf-8"?>
<p:tagLst xmlns:a="http://schemas.openxmlformats.org/drawingml/2006/main" xmlns:r="http://schemas.openxmlformats.org/officeDocument/2006/relationships" xmlns:p="http://schemas.openxmlformats.org/presentationml/2006/main">
  <p:tag name="AS_UNIQUEID" val="949"/>
</p:tagLst>
</file>

<file path=ppt/tags/tag132.xml><?xml version="1.0" encoding="utf-8"?>
<p:tagLst xmlns:a="http://schemas.openxmlformats.org/drawingml/2006/main" xmlns:r="http://schemas.openxmlformats.org/officeDocument/2006/relationships" xmlns:p="http://schemas.openxmlformats.org/presentationml/2006/main">
  <p:tag name="AS_UNIQUEID" val="950"/>
</p:tagLst>
</file>

<file path=ppt/tags/tag133.xml><?xml version="1.0" encoding="utf-8"?>
<p:tagLst xmlns:a="http://schemas.openxmlformats.org/drawingml/2006/main" xmlns:r="http://schemas.openxmlformats.org/officeDocument/2006/relationships" xmlns:p="http://schemas.openxmlformats.org/presentationml/2006/main">
  <p:tag name="AS_UNIQUEID" val="946"/>
</p:tagLst>
</file>

<file path=ppt/tags/tag134.xml><?xml version="1.0" encoding="utf-8"?>
<p:tagLst xmlns:a="http://schemas.openxmlformats.org/drawingml/2006/main" xmlns:r="http://schemas.openxmlformats.org/officeDocument/2006/relationships" xmlns:p="http://schemas.openxmlformats.org/presentationml/2006/main">
  <p:tag name="AS_UNIQUEID" val="947"/>
</p:tagLst>
</file>

<file path=ppt/tags/tag135.xml><?xml version="1.0" encoding="utf-8"?>
<p:tagLst xmlns:a="http://schemas.openxmlformats.org/drawingml/2006/main" xmlns:r="http://schemas.openxmlformats.org/officeDocument/2006/relationships" xmlns:p="http://schemas.openxmlformats.org/presentationml/2006/main">
  <p:tag name="AS_UNIQUEID" val="952"/>
</p:tagLst>
</file>

<file path=ppt/tags/tag136.xml><?xml version="1.0" encoding="utf-8"?>
<p:tagLst xmlns:a="http://schemas.openxmlformats.org/drawingml/2006/main" xmlns:r="http://schemas.openxmlformats.org/officeDocument/2006/relationships" xmlns:p="http://schemas.openxmlformats.org/presentationml/2006/main">
  <p:tag name="AS_UNIQUEID" val="953"/>
</p:tagLst>
</file>

<file path=ppt/tags/tag137.xml><?xml version="1.0" encoding="utf-8"?>
<p:tagLst xmlns:a="http://schemas.openxmlformats.org/drawingml/2006/main" xmlns:r="http://schemas.openxmlformats.org/officeDocument/2006/relationships" xmlns:p="http://schemas.openxmlformats.org/presentationml/2006/main">
  <p:tag name="AS_UNIQUEID" val="954"/>
</p:tagLst>
</file>

<file path=ppt/tags/tag138.xml><?xml version="1.0" encoding="utf-8"?>
<p:tagLst xmlns:a="http://schemas.openxmlformats.org/drawingml/2006/main" xmlns:r="http://schemas.openxmlformats.org/officeDocument/2006/relationships" xmlns:p="http://schemas.openxmlformats.org/presentationml/2006/main">
  <p:tag name="AS_UNIQUEID" val="957"/>
</p:tagLst>
</file>

<file path=ppt/tags/tag139.xml><?xml version="1.0" encoding="utf-8"?>
<p:tagLst xmlns:a="http://schemas.openxmlformats.org/drawingml/2006/main" xmlns:r="http://schemas.openxmlformats.org/officeDocument/2006/relationships" xmlns:p="http://schemas.openxmlformats.org/presentationml/2006/main">
  <p:tag name="AS_UNIQUEID" val="958"/>
</p:tagLst>
</file>

<file path=ppt/tags/tag14.xml><?xml version="1.0" encoding="utf-8"?>
<p:tagLst xmlns:a="http://schemas.openxmlformats.org/drawingml/2006/main" xmlns:r="http://schemas.openxmlformats.org/officeDocument/2006/relationships" xmlns:p="http://schemas.openxmlformats.org/presentationml/2006/main">
  <p:tag name="AS_UNIQUEID" val="789"/>
</p:tagLst>
</file>

<file path=ppt/tags/tag140.xml><?xml version="1.0" encoding="utf-8"?>
<p:tagLst xmlns:a="http://schemas.openxmlformats.org/drawingml/2006/main" xmlns:r="http://schemas.openxmlformats.org/officeDocument/2006/relationships" xmlns:p="http://schemas.openxmlformats.org/presentationml/2006/main">
  <p:tag name="AS_UNIQUEID" val="959"/>
</p:tagLst>
</file>

<file path=ppt/tags/tag141.xml><?xml version="1.0" encoding="utf-8"?>
<p:tagLst xmlns:a="http://schemas.openxmlformats.org/drawingml/2006/main" xmlns:r="http://schemas.openxmlformats.org/officeDocument/2006/relationships" xmlns:p="http://schemas.openxmlformats.org/presentationml/2006/main">
  <p:tag name="AS_UNIQUEID" val="955"/>
</p:tagLst>
</file>

<file path=ppt/tags/tag142.xml><?xml version="1.0" encoding="utf-8"?>
<p:tagLst xmlns:a="http://schemas.openxmlformats.org/drawingml/2006/main" xmlns:r="http://schemas.openxmlformats.org/officeDocument/2006/relationships" xmlns:p="http://schemas.openxmlformats.org/presentationml/2006/main">
  <p:tag name="AS_UNIQUEID" val="956"/>
</p:tagLst>
</file>

<file path=ppt/tags/tag143.xml><?xml version="1.0" encoding="utf-8"?>
<p:tagLst xmlns:a="http://schemas.openxmlformats.org/drawingml/2006/main" xmlns:r="http://schemas.openxmlformats.org/officeDocument/2006/relationships" xmlns:p="http://schemas.openxmlformats.org/presentationml/2006/main">
  <p:tag name="AS_UNIQUEID" val="961"/>
</p:tagLst>
</file>

<file path=ppt/tags/tag144.xml><?xml version="1.0" encoding="utf-8"?>
<p:tagLst xmlns:a="http://schemas.openxmlformats.org/drawingml/2006/main" xmlns:r="http://schemas.openxmlformats.org/officeDocument/2006/relationships" xmlns:p="http://schemas.openxmlformats.org/presentationml/2006/main">
  <p:tag name="AS_UNIQUEID" val="962"/>
</p:tagLst>
</file>

<file path=ppt/tags/tag145.xml><?xml version="1.0" encoding="utf-8"?>
<p:tagLst xmlns:a="http://schemas.openxmlformats.org/drawingml/2006/main" xmlns:r="http://schemas.openxmlformats.org/officeDocument/2006/relationships" xmlns:p="http://schemas.openxmlformats.org/presentationml/2006/main">
  <p:tag name="AS_UNIQUEID" val="963"/>
</p:tagLst>
</file>

<file path=ppt/tags/tag146.xml><?xml version="1.0" encoding="utf-8"?>
<p:tagLst xmlns:a="http://schemas.openxmlformats.org/drawingml/2006/main" xmlns:r="http://schemas.openxmlformats.org/officeDocument/2006/relationships" xmlns:p="http://schemas.openxmlformats.org/presentationml/2006/main">
  <p:tag name="AS_UNIQUEID" val="966"/>
</p:tagLst>
</file>

<file path=ppt/tags/tag147.xml><?xml version="1.0" encoding="utf-8"?>
<p:tagLst xmlns:a="http://schemas.openxmlformats.org/drawingml/2006/main" xmlns:r="http://schemas.openxmlformats.org/officeDocument/2006/relationships" xmlns:p="http://schemas.openxmlformats.org/presentationml/2006/main">
  <p:tag name="AS_UNIQUEID" val="967"/>
</p:tagLst>
</file>

<file path=ppt/tags/tag148.xml><?xml version="1.0" encoding="utf-8"?>
<p:tagLst xmlns:a="http://schemas.openxmlformats.org/drawingml/2006/main" xmlns:r="http://schemas.openxmlformats.org/officeDocument/2006/relationships" xmlns:p="http://schemas.openxmlformats.org/presentationml/2006/main">
  <p:tag name="AS_UNIQUEID" val="968"/>
</p:tagLst>
</file>

<file path=ppt/tags/tag149.xml><?xml version="1.0" encoding="utf-8"?>
<p:tagLst xmlns:a="http://schemas.openxmlformats.org/drawingml/2006/main" xmlns:r="http://schemas.openxmlformats.org/officeDocument/2006/relationships" xmlns:p="http://schemas.openxmlformats.org/presentationml/2006/main">
  <p:tag name="AS_UNIQUEID" val="969"/>
</p:tagLst>
</file>

<file path=ppt/tags/tag15.xml><?xml version="1.0" encoding="utf-8"?>
<p:tagLst xmlns:a="http://schemas.openxmlformats.org/drawingml/2006/main" xmlns:r="http://schemas.openxmlformats.org/officeDocument/2006/relationships" xmlns:p="http://schemas.openxmlformats.org/presentationml/2006/main">
  <p:tag name="AS_UNIQUEID" val="795"/>
</p:tagLst>
</file>

<file path=ppt/tags/tag150.xml><?xml version="1.0" encoding="utf-8"?>
<p:tagLst xmlns:a="http://schemas.openxmlformats.org/drawingml/2006/main" xmlns:r="http://schemas.openxmlformats.org/officeDocument/2006/relationships" xmlns:p="http://schemas.openxmlformats.org/presentationml/2006/main">
  <p:tag name="AS_UNIQUEID" val="964"/>
</p:tagLst>
</file>

<file path=ppt/tags/tag151.xml><?xml version="1.0" encoding="utf-8"?>
<p:tagLst xmlns:a="http://schemas.openxmlformats.org/drawingml/2006/main" xmlns:r="http://schemas.openxmlformats.org/officeDocument/2006/relationships" xmlns:p="http://schemas.openxmlformats.org/presentationml/2006/main">
  <p:tag name="AS_UNIQUEID" val="965"/>
</p:tagLst>
</file>

<file path=ppt/tags/tag152.xml><?xml version="1.0" encoding="utf-8"?>
<p:tagLst xmlns:a="http://schemas.openxmlformats.org/drawingml/2006/main" xmlns:r="http://schemas.openxmlformats.org/officeDocument/2006/relationships" xmlns:p="http://schemas.openxmlformats.org/presentationml/2006/main">
  <p:tag name="AS_UNIQUEID" val="971"/>
</p:tagLst>
</file>

<file path=ppt/tags/tag153.xml><?xml version="1.0" encoding="utf-8"?>
<p:tagLst xmlns:a="http://schemas.openxmlformats.org/drawingml/2006/main" xmlns:r="http://schemas.openxmlformats.org/officeDocument/2006/relationships" xmlns:p="http://schemas.openxmlformats.org/presentationml/2006/main">
  <p:tag name="AS_UNIQUEID" val="972"/>
</p:tagLst>
</file>

<file path=ppt/tags/tag154.xml><?xml version="1.0" encoding="utf-8"?>
<p:tagLst xmlns:a="http://schemas.openxmlformats.org/drawingml/2006/main" xmlns:r="http://schemas.openxmlformats.org/officeDocument/2006/relationships" xmlns:p="http://schemas.openxmlformats.org/presentationml/2006/main">
  <p:tag name="AS_UNIQUEID" val="975"/>
</p:tagLst>
</file>

<file path=ppt/tags/tag155.xml><?xml version="1.0" encoding="utf-8"?>
<p:tagLst xmlns:a="http://schemas.openxmlformats.org/drawingml/2006/main" xmlns:r="http://schemas.openxmlformats.org/officeDocument/2006/relationships" xmlns:p="http://schemas.openxmlformats.org/presentationml/2006/main">
  <p:tag name="AS_UNIQUEID" val="977"/>
</p:tagLst>
</file>

<file path=ppt/tags/tag156.xml><?xml version="1.0" encoding="utf-8"?>
<p:tagLst xmlns:a="http://schemas.openxmlformats.org/drawingml/2006/main" xmlns:r="http://schemas.openxmlformats.org/officeDocument/2006/relationships" xmlns:p="http://schemas.openxmlformats.org/presentationml/2006/main">
  <p:tag name="AS_UNIQUEID" val="979"/>
</p:tagLst>
</file>

<file path=ppt/tags/tag157.xml><?xml version="1.0" encoding="utf-8"?>
<p:tagLst xmlns:a="http://schemas.openxmlformats.org/drawingml/2006/main" xmlns:r="http://schemas.openxmlformats.org/officeDocument/2006/relationships" xmlns:p="http://schemas.openxmlformats.org/presentationml/2006/main">
  <p:tag name="AS_UNIQUEID" val="980"/>
</p:tagLst>
</file>

<file path=ppt/tags/tag158.xml><?xml version="1.0" encoding="utf-8"?>
<p:tagLst xmlns:a="http://schemas.openxmlformats.org/drawingml/2006/main" xmlns:r="http://schemas.openxmlformats.org/officeDocument/2006/relationships" xmlns:p="http://schemas.openxmlformats.org/presentationml/2006/main">
  <p:tag name="AS_UNIQUEID" val="981"/>
</p:tagLst>
</file>

<file path=ppt/tags/tag159.xml><?xml version="1.0" encoding="utf-8"?>
<p:tagLst xmlns:a="http://schemas.openxmlformats.org/drawingml/2006/main" xmlns:r="http://schemas.openxmlformats.org/officeDocument/2006/relationships" xmlns:p="http://schemas.openxmlformats.org/presentationml/2006/main">
  <p:tag name="AS_UNIQUEID" val="984"/>
</p:tagLst>
</file>

<file path=ppt/tags/tag16.xml><?xml version="1.0" encoding="utf-8"?>
<p:tagLst xmlns:a="http://schemas.openxmlformats.org/drawingml/2006/main" xmlns:r="http://schemas.openxmlformats.org/officeDocument/2006/relationships" xmlns:p="http://schemas.openxmlformats.org/presentationml/2006/main">
  <p:tag name="AS_UNIQUEID" val="796"/>
</p:tagLst>
</file>

<file path=ppt/tags/tag160.xml><?xml version="1.0" encoding="utf-8"?>
<p:tagLst xmlns:a="http://schemas.openxmlformats.org/drawingml/2006/main" xmlns:r="http://schemas.openxmlformats.org/officeDocument/2006/relationships" xmlns:p="http://schemas.openxmlformats.org/presentationml/2006/main">
  <p:tag name="AS_UNIQUEID" val="985"/>
</p:tagLst>
</file>

<file path=ppt/tags/tag161.xml><?xml version="1.0" encoding="utf-8"?>
<p:tagLst xmlns:a="http://schemas.openxmlformats.org/drawingml/2006/main" xmlns:r="http://schemas.openxmlformats.org/officeDocument/2006/relationships" xmlns:p="http://schemas.openxmlformats.org/presentationml/2006/main">
  <p:tag name="AS_UNIQUEID" val="982"/>
</p:tagLst>
</file>

<file path=ppt/tags/tag162.xml><?xml version="1.0" encoding="utf-8"?>
<p:tagLst xmlns:a="http://schemas.openxmlformats.org/drawingml/2006/main" xmlns:r="http://schemas.openxmlformats.org/officeDocument/2006/relationships" xmlns:p="http://schemas.openxmlformats.org/presentationml/2006/main">
  <p:tag name="AS_UNIQUEID" val="983"/>
</p:tagLst>
</file>

<file path=ppt/tags/tag163.xml><?xml version="1.0" encoding="utf-8"?>
<p:tagLst xmlns:a="http://schemas.openxmlformats.org/drawingml/2006/main" xmlns:r="http://schemas.openxmlformats.org/officeDocument/2006/relationships" xmlns:p="http://schemas.openxmlformats.org/presentationml/2006/main">
  <p:tag name="AS_UNIQUEID" val="988"/>
</p:tagLst>
</file>

<file path=ppt/tags/tag164.xml><?xml version="1.0" encoding="utf-8"?>
<p:tagLst xmlns:a="http://schemas.openxmlformats.org/drawingml/2006/main" xmlns:r="http://schemas.openxmlformats.org/officeDocument/2006/relationships" xmlns:p="http://schemas.openxmlformats.org/presentationml/2006/main">
  <p:tag name="AS_UNIQUEID" val="989"/>
</p:tagLst>
</file>

<file path=ppt/tags/tag165.xml><?xml version="1.0" encoding="utf-8"?>
<p:tagLst xmlns:a="http://schemas.openxmlformats.org/drawingml/2006/main" xmlns:r="http://schemas.openxmlformats.org/officeDocument/2006/relationships" xmlns:p="http://schemas.openxmlformats.org/presentationml/2006/main">
  <p:tag name="AS_UNIQUEID" val="990"/>
</p:tagLst>
</file>

<file path=ppt/tags/tag166.xml><?xml version="1.0" encoding="utf-8"?>
<p:tagLst xmlns:a="http://schemas.openxmlformats.org/drawingml/2006/main" xmlns:r="http://schemas.openxmlformats.org/officeDocument/2006/relationships" xmlns:p="http://schemas.openxmlformats.org/presentationml/2006/main">
  <p:tag name="AS_UNIQUEID" val="991"/>
</p:tagLst>
</file>

<file path=ppt/tags/tag167.xml><?xml version="1.0" encoding="utf-8"?>
<p:tagLst xmlns:a="http://schemas.openxmlformats.org/drawingml/2006/main" xmlns:r="http://schemas.openxmlformats.org/officeDocument/2006/relationships" xmlns:p="http://schemas.openxmlformats.org/presentationml/2006/main">
  <p:tag name="AS_UNIQUEID" val="992"/>
</p:tagLst>
</file>

<file path=ppt/tags/tag168.xml><?xml version="1.0" encoding="utf-8"?>
<p:tagLst xmlns:a="http://schemas.openxmlformats.org/drawingml/2006/main" xmlns:r="http://schemas.openxmlformats.org/officeDocument/2006/relationships" xmlns:p="http://schemas.openxmlformats.org/presentationml/2006/main">
  <p:tag name="AS_UNIQUEID" val="998"/>
</p:tagLst>
</file>

<file path=ppt/tags/tag169.xml><?xml version="1.0" encoding="utf-8"?>
<p:tagLst xmlns:a="http://schemas.openxmlformats.org/drawingml/2006/main" xmlns:r="http://schemas.openxmlformats.org/officeDocument/2006/relationships" xmlns:p="http://schemas.openxmlformats.org/presentationml/2006/main">
  <p:tag name="AS_UNIQUEID" val="999"/>
</p:tagLst>
</file>

<file path=ppt/tags/tag17.xml><?xml version="1.0" encoding="utf-8"?>
<p:tagLst xmlns:a="http://schemas.openxmlformats.org/drawingml/2006/main" xmlns:r="http://schemas.openxmlformats.org/officeDocument/2006/relationships" xmlns:p="http://schemas.openxmlformats.org/presentationml/2006/main">
  <p:tag name="AS_UNIQUEID" val="797"/>
</p:tagLst>
</file>

<file path=ppt/tags/tag170.xml><?xml version="1.0" encoding="utf-8"?>
<p:tagLst xmlns:a="http://schemas.openxmlformats.org/drawingml/2006/main" xmlns:r="http://schemas.openxmlformats.org/officeDocument/2006/relationships" xmlns:p="http://schemas.openxmlformats.org/presentationml/2006/main">
  <p:tag name="AS_UNIQUEID" val="1000"/>
</p:tagLst>
</file>

<file path=ppt/tags/tag171.xml><?xml version="1.0" encoding="utf-8"?>
<p:tagLst xmlns:a="http://schemas.openxmlformats.org/drawingml/2006/main" xmlns:r="http://schemas.openxmlformats.org/officeDocument/2006/relationships" xmlns:p="http://schemas.openxmlformats.org/presentationml/2006/main">
  <p:tag name="AS_UNIQUEID" val="1002"/>
</p:tagLst>
</file>

<file path=ppt/tags/tag172.xml><?xml version="1.0" encoding="utf-8"?>
<p:tagLst xmlns:a="http://schemas.openxmlformats.org/drawingml/2006/main" xmlns:r="http://schemas.openxmlformats.org/officeDocument/2006/relationships" xmlns:p="http://schemas.openxmlformats.org/presentationml/2006/main">
  <p:tag name="AS_UNIQUEID" val="1005"/>
</p:tagLst>
</file>

<file path=ppt/tags/tag173.xml><?xml version="1.0" encoding="utf-8"?>
<p:tagLst xmlns:a="http://schemas.openxmlformats.org/drawingml/2006/main" xmlns:r="http://schemas.openxmlformats.org/officeDocument/2006/relationships" xmlns:p="http://schemas.openxmlformats.org/presentationml/2006/main">
  <p:tag name="AS_UNIQUEID" val="1003"/>
</p:tagLst>
</file>

<file path=ppt/tags/tag174.xml><?xml version="1.0" encoding="utf-8"?>
<p:tagLst xmlns:a="http://schemas.openxmlformats.org/drawingml/2006/main" xmlns:r="http://schemas.openxmlformats.org/officeDocument/2006/relationships" xmlns:p="http://schemas.openxmlformats.org/presentationml/2006/main">
  <p:tag name="AS_UNIQUEID" val="1004"/>
</p:tagLst>
</file>

<file path=ppt/tags/tag175.xml><?xml version="1.0" encoding="utf-8"?>
<p:tagLst xmlns:a="http://schemas.openxmlformats.org/drawingml/2006/main" xmlns:r="http://schemas.openxmlformats.org/officeDocument/2006/relationships" xmlns:p="http://schemas.openxmlformats.org/presentationml/2006/main">
  <p:tag name="AS_UNIQUEID" val="1007"/>
</p:tagLst>
</file>

<file path=ppt/tags/tag176.xml><?xml version="1.0" encoding="utf-8"?>
<p:tagLst xmlns:a="http://schemas.openxmlformats.org/drawingml/2006/main" xmlns:r="http://schemas.openxmlformats.org/officeDocument/2006/relationships" xmlns:p="http://schemas.openxmlformats.org/presentationml/2006/main">
  <p:tag name="AS_UNIQUEID" val="1008"/>
</p:tagLst>
</file>

<file path=ppt/tags/tag177.xml><?xml version="1.0" encoding="utf-8"?>
<p:tagLst xmlns:a="http://schemas.openxmlformats.org/drawingml/2006/main" xmlns:r="http://schemas.openxmlformats.org/officeDocument/2006/relationships" xmlns:p="http://schemas.openxmlformats.org/presentationml/2006/main">
  <p:tag name="AS_UNIQUEID" val="1009"/>
</p:tagLst>
</file>

<file path=ppt/tags/tag178.xml><?xml version="1.0" encoding="utf-8"?>
<p:tagLst xmlns:a="http://schemas.openxmlformats.org/drawingml/2006/main" xmlns:r="http://schemas.openxmlformats.org/officeDocument/2006/relationships" xmlns:p="http://schemas.openxmlformats.org/presentationml/2006/main">
  <p:tag name="AS_UNIQUEID" val="1011"/>
</p:tagLst>
</file>

<file path=ppt/tags/tag179.xml><?xml version="1.0" encoding="utf-8"?>
<p:tagLst xmlns:a="http://schemas.openxmlformats.org/drawingml/2006/main" xmlns:r="http://schemas.openxmlformats.org/officeDocument/2006/relationships" xmlns:p="http://schemas.openxmlformats.org/presentationml/2006/main">
  <p:tag name="AS_UNIQUEID" val="1012"/>
</p:tagLst>
</file>

<file path=ppt/tags/tag18.xml><?xml version="1.0" encoding="utf-8"?>
<p:tagLst xmlns:a="http://schemas.openxmlformats.org/drawingml/2006/main" xmlns:r="http://schemas.openxmlformats.org/officeDocument/2006/relationships" xmlns:p="http://schemas.openxmlformats.org/presentationml/2006/main">
  <p:tag name="AS_UNIQUEID" val="799"/>
</p:tagLst>
</file>

<file path=ppt/tags/tag180.xml><?xml version="1.0" encoding="utf-8"?>
<p:tagLst xmlns:a="http://schemas.openxmlformats.org/drawingml/2006/main" xmlns:r="http://schemas.openxmlformats.org/officeDocument/2006/relationships" xmlns:p="http://schemas.openxmlformats.org/presentationml/2006/main">
  <p:tag name="AS_UNIQUEID" val="1013"/>
</p:tagLst>
</file>

<file path=ppt/tags/tag181.xml><?xml version="1.0" encoding="utf-8"?>
<p:tagLst xmlns:a="http://schemas.openxmlformats.org/drawingml/2006/main" xmlns:r="http://schemas.openxmlformats.org/officeDocument/2006/relationships" xmlns:p="http://schemas.openxmlformats.org/presentationml/2006/main">
  <p:tag name="AS_UNIQUEID" val="1014"/>
</p:tagLst>
</file>

<file path=ppt/tags/tag182.xml><?xml version="1.0" encoding="utf-8"?>
<p:tagLst xmlns:a="http://schemas.openxmlformats.org/drawingml/2006/main" xmlns:r="http://schemas.openxmlformats.org/officeDocument/2006/relationships" xmlns:p="http://schemas.openxmlformats.org/presentationml/2006/main">
  <p:tag name="AS_UNIQUEID" val="1015"/>
</p:tagLst>
</file>

<file path=ppt/tags/tag183.xml><?xml version="1.0" encoding="utf-8"?>
<p:tagLst xmlns:a="http://schemas.openxmlformats.org/drawingml/2006/main" xmlns:r="http://schemas.openxmlformats.org/officeDocument/2006/relationships" xmlns:p="http://schemas.openxmlformats.org/presentationml/2006/main">
  <p:tag name="AS_UNIQUEID" val="1016"/>
</p:tagLst>
</file>

<file path=ppt/tags/tag184.xml><?xml version="1.0" encoding="utf-8"?>
<p:tagLst xmlns:a="http://schemas.openxmlformats.org/drawingml/2006/main" xmlns:r="http://schemas.openxmlformats.org/officeDocument/2006/relationships" xmlns:p="http://schemas.openxmlformats.org/presentationml/2006/main">
  <p:tag name="AS_UNIQUEID" val="1017"/>
</p:tagLst>
</file>

<file path=ppt/tags/tag185.xml><?xml version="1.0" encoding="utf-8"?>
<p:tagLst xmlns:a="http://schemas.openxmlformats.org/drawingml/2006/main" xmlns:r="http://schemas.openxmlformats.org/officeDocument/2006/relationships" xmlns:p="http://schemas.openxmlformats.org/presentationml/2006/main">
  <p:tag name="AS_UNIQUEID" val="1018"/>
</p:tagLst>
</file>

<file path=ppt/tags/tag186.xml><?xml version="1.0" encoding="utf-8"?>
<p:tagLst xmlns:a="http://schemas.openxmlformats.org/drawingml/2006/main" xmlns:r="http://schemas.openxmlformats.org/officeDocument/2006/relationships" xmlns:p="http://schemas.openxmlformats.org/presentationml/2006/main">
  <p:tag name="AS_UNIQUEID" val="1019"/>
</p:tagLst>
</file>

<file path=ppt/tags/tag187.xml><?xml version="1.0" encoding="utf-8"?>
<p:tagLst xmlns:a="http://schemas.openxmlformats.org/drawingml/2006/main" xmlns:r="http://schemas.openxmlformats.org/officeDocument/2006/relationships" xmlns:p="http://schemas.openxmlformats.org/presentationml/2006/main">
  <p:tag name="AS_UNIQUEID" val="1020"/>
</p:tagLst>
</file>

<file path=ppt/tags/tag188.xml><?xml version="1.0" encoding="utf-8"?>
<p:tagLst xmlns:a="http://schemas.openxmlformats.org/drawingml/2006/main" xmlns:r="http://schemas.openxmlformats.org/officeDocument/2006/relationships" xmlns:p="http://schemas.openxmlformats.org/presentationml/2006/main">
  <p:tag name="AS_UNIQUEID" val="1021"/>
</p:tagLst>
</file>

<file path=ppt/tags/tag189.xml><?xml version="1.0" encoding="utf-8"?>
<p:tagLst xmlns:a="http://schemas.openxmlformats.org/drawingml/2006/main" xmlns:r="http://schemas.openxmlformats.org/officeDocument/2006/relationships" xmlns:p="http://schemas.openxmlformats.org/presentationml/2006/main">
  <p:tag name="AS_UNIQUEID" val="1022"/>
</p:tagLst>
</file>

<file path=ppt/tags/tag19.xml><?xml version="1.0" encoding="utf-8"?>
<p:tagLst xmlns:a="http://schemas.openxmlformats.org/drawingml/2006/main" xmlns:r="http://schemas.openxmlformats.org/officeDocument/2006/relationships" xmlns:p="http://schemas.openxmlformats.org/presentationml/2006/main">
  <p:tag name="AS_UNIQUEID" val="802"/>
</p:tagLst>
</file>

<file path=ppt/tags/tag190.xml><?xml version="1.0" encoding="utf-8"?>
<p:tagLst xmlns:a="http://schemas.openxmlformats.org/drawingml/2006/main" xmlns:r="http://schemas.openxmlformats.org/officeDocument/2006/relationships" xmlns:p="http://schemas.openxmlformats.org/presentationml/2006/main">
  <p:tag name="AS_UNIQUEID" val="1023"/>
</p:tagLst>
</file>

<file path=ppt/tags/tag191.xml><?xml version="1.0" encoding="utf-8"?>
<p:tagLst xmlns:a="http://schemas.openxmlformats.org/drawingml/2006/main" xmlns:r="http://schemas.openxmlformats.org/officeDocument/2006/relationships" xmlns:p="http://schemas.openxmlformats.org/presentationml/2006/main">
  <p:tag name="AS_UNIQUEID" val="1024"/>
</p:tagLst>
</file>

<file path=ppt/tags/tag192.xml><?xml version="1.0" encoding="utf-8"?>
<p:tagLst xmlns:a="http://schemas.openxmlformats.org/drawingml/2006/main" xmlns:r="http://schemas.openxmlformats.org/officeDocument/2006/relationships" xmlns:p="http://schemas.openxmlformats.org/presentationml/2006/main">
  <p:tag name="AS_UNIQUEID" val="1025"/>
</p:tagLst>
</file>

<file path=ppt/tags/tag193.xml><?xml version="1.0" encoding="utf-8"?>
<p:tagLst xmlns:a="http://schemas.openxmlformats.org/drawingml/2006/main" xmlns:r="http://schemas.openxmlformats.org/officeDocument/2006/relationships" xmlns:p="http://schemas.openxmlformats.org/presentationml/2006/main">
  <p:tag name="AS_UNIQUEID" val="1026"/>
</p:tagLst>
</file>

<file path=ppt/tags/tag194.xml><?xml version="1.0" encoding="utf-8"?>
<p:tagLst xmlns:a="http://schemas.openxmlformats.org/drawingml/2006/main" xmlns:r="http://schemas.openxmlformats.org/officeDocument/2006/relationships" xmlns:p="http://schemas.openxmlformats.org/presentationml/2006/main">
  <p:tag name="AS_UNIQUEID" val="1027"/>
</p:tagLst>
</file>

<file path=ppt/tags/tag195.xml><?xml version="1.0" encoding="utf-8"?>
<p:tagLst xmlns:a="http://schemas.openxmlformats.org/drawingml/2006/main" xmlns:r="http://schemas.openxmlformats.org/officeDocument/2006/relationships" xmlns:p="http://schemas.openxmlformats.org/presentationml/2006/main">
  <p:tag name="AS_UNIQUEID" val="1030"/>
</p:tagLst>
</file>

<file path=ppt/tags/tag196.xml><?xml version="1.0" encoding="utf-8"?>
<p:tagLst xmlns:a="http://schemas.openxmlformats.org/drawingml/2006/main" xmlns:r="http://schemas.openxmlformats.org/officeDocument/2006/relationships" xmlns:p="http://schemas.openxmlformats.org/presentationml/2006/main">
  <p:tag name="AS_UNIQUEID" val="1031"/>
</p:tagLst>
</file>

<file path=ppt/tags/tag197.xml><?xml version="1.0" encoding="utf-8"?>
<p:tagLst xmlns:a="http://schemas.openxmlformats.org/drawingml/2006/main" xmlns:r="http://schemas.openxmlformats.org/officeDocument/2006/relationships" xmlns:p="http://schemas.openxmlformats.org/presentationml/2006/main">
  <p:tag name="AS_UNIQUEID" val="1032"/>
</p:tagLst>
</file>

<file path=ppt/tags/tag198.xml><?xml version="1.0" encoding="utf-8"?>
<p:tagLst xmlns:a="http://schemas.openxmlformats.org/drawingml/2006/main" xmlns:r="http://schemas.openxmlformats.org/officeDocument/2006/relationships" xmlns:p="http://schemas.openxmlformats.org/presentationml/2006/main">
  <p:tag name="AS_UNIQUEID" val="1033"/>
</p:tagLst>
</file>

<file path=ppt/tags/tag199.xml><?xml version="1.0" encoding="utf-8"?>
<p:tagLst xmlns:a="http://schemas.openxmlformats.org/drawingml/2006/main" xmlns:r="http://schemas.openxmlformats.org/officeDocument/2006/relationships" xmlns:p="http://schemas.openxmlformats.org/presentationml/2006/main">
  <p:tag name="AS_UNIQUEID" val="704"/>
</p:tagLst>
</file>

<file path=ppt/tags/tag2.xml><?xml version="1.0" encoding="utf-8"?>
<p:tagLst xmlns:a="http://schemas.openxmlformats.org/drawingml/2006/main" xmlns:r="http://schemas.openxmlformats.org/officeDocument/2006/relationships" xmlns:p="http://schemas.openxmlformats.org/presentationml/2006/main">
  <p:tag name="AS_UNIQUEID" val="840"/>
</p:tagLst>
</file>

<file path=ppt/tags/tag20.xml><?xml version="1.0" encoding="utf-8"?>
<p:tagLst xmlns:a="http://schemas.openxmlformats.org/drawingml/2006/main" xmlns:r="http://schemas.openxmlformats.org/officeDocument/2006/relationships" xmlns:p="http://schemas.openxmlformats.org/presentationml/2006/main">
  <p:tag name="AS_UNIQUEID" val="800"/>
</p:tagLst>
</file>

<file path=ppt/tags/tag200.xml><?xml version="1.0" encoding="utf-8"?>
<p:tagLst xmlns:a="http://schemas.openxmlformats.org/drawingml/2006/main" xmlns:r="http://schemas.openxmlformats.org/officeDocument/2006/relationships" xmlns:p="http://schemas.openxmlformats.org/presentationml/2006/main">
  <p:tag name="AS_UNIQUEID" val="705"/>
</p:tagLst>
</file>

<file path=ppt/tags/tag201.xml><?xml version="1.0" encoding="utf-8"?>
<p:tagLst xmlns:a="http://schemas.openxmlformats.org/drawingml/2006/main" xmlns:r="http://schemas.openxmlformats.org/officeDocument/2006/relationships" xmlns:p="http://schemas.openxmlformats.org/presentationml/2006/main">
  <p:tag name="AS_UNIQUEID" val="706"/>
</p:tagLst>
</file>

<file path=ppt/tags/tag202.xml><?xml version="1.0" encoding="utf-8"?>
<p:tagLst xmlns:a="http://schemas.openxmlformats.org/drawingml/2006/main" xmlns:r="http://schemas.openxmlformats.org/officeDocument/2006/relationships" xmlns:p="http://schemas.openxmlformats.org/presentationml/2006/main">
  <p:tag name="AS_UNIQUEID" val="707"/>
</p:tagLst>
</file>

<file path=ppt/tags/tag203.xml><?xml version="1.0" encoding="utf-8"?>
<p:tagLst xmlns:a="http://schemas.openxmlformats.org/drawingml/2006/main" xmlns:r="http://schemas.openxmlformats.org/officeDocument/2006/relationships" xmlns:p="http://schemas.openxmlformats.org/presentationml/2006/main">
  <p:tag name="AS_UNIQUEID" val="708"/>
</p:tagLst>
</file>

<file path=ppt/tags/tag204.xml><?xml version="1.0" encoding="utf-8"?>
<p:tagLst xmlns:a="http://schemas.openxmlformats.org/drawingml/2006/main" xmlns:r="http://schemas.openxmlformats.org/officeDocument/2006/relationships" xmlns:p="http://schemas.openxmlformats.org/presentationml/2006/main">
  <p:tag name="AS_UNIQUEID" val="709"/>
</p:tagLst>
</file>

<file path=ppt/tags/tag205.xml><?xml version="1.0" encoding="utf-8"?>
<p:tagLst xmlns:a="http://schemas.openxmlformats.org/drawingml/2006/main" xmlns:r="http://schemas.openxmlformats.org/officeDocument/2006/relationships" xmlns:p="http://schemas.openxmlformats.org/presentationml/2006/main">
  <p:tag name="AS_UNIQUEID" val="1042"/>
</p:tagLst>
</file>

<file path=ppt/tags/tag206.xml><?xml version="1.0" encoding="utf-8"?>
<p:tagLst xmlns:a="http://schemas.openxmlformats.org/drawingml/2006/main" xmlns:r="http://schemas.openxmlformats.org/officeDocument/2006/relationships" xmlns:p="http://schemas.openxmlformats.org/presentationml/2006/main">
  <p:tag name="AS_UNIQUEID" val="1043"/>
</p:tagLst>
</file>

<file path=ppt/tags/tag207.xml><?xml version="1.0" encoding="utf-8"?>
<p:tagLst xmlns:a="http://schemas.openxmlformats.org/drawingml/2006/main" xmlns:r="http://schemas.openxmlformats.org/officeDocument/2006/relationships" xmlns:p="http://schemas.openxmlformats.org/presentationml/2006/main">
  <p:tag name="AS_UNIQUEID" val="1044"/>
</p:tagLst>
</file>

<file path=ppt/tags/tag208.xml><?xml version="1.0" encoding="utf-8"?>
<p:tagLst xmlns:a="http://schemas.openxmlformats.org/drawingml/2006/main" xmlns:r="http://schemas.openxmlformats.org/officeDocument/2006/relationships" xmlns:p="http://schemas.openxmlformats.org/presentationml/2006/main">
  <p:tag name="AS_UNIQUEID" val="1045"/>
</p:tagLst>
</file>

<file path=ppt/tags/tag209.xml><?xml version="1.0" encoding="utf-8"?>
<p:tagLst xmlns:a="http://schemas.openxmlformats.org/drawingml/2006/main" xmlns:r="http://schemas.openxmlformats.org/officeDocument/2006/relationships" xmlns:p="http://schemas.openxmlformats.org/presentationml/2006/main">
  <p:tag name="AS_UNIQUEID" val="1046"/>
</p:tagLst>
</file>

<file path=ppt/tags/tag21.xml><?xml version="1.0" encoding="utf-8"?>
<p:tagLst xmlns:a="http://schemas.openxmlformats.org/drawingml/2006/main" xmlns:r="http://schemas.openxmlformats.org/officeDocument/2006/relationships" xmlns:p="http://schemas.openxmlformats.org/presentationml/2006/main">
  <p:tag name="AS_UNIQUEID" val="801"/>
</p:tagLst>
</file>

<file path=ppt/tags/tag210.xml><?xml version="1.0" encoding="utf-8"?>
<p:tagLst xmlns:a="http://schemas.openxmlformats.org/drawingml/2006/main" xmlns:r="http://schemas.openxmlformats.org/officeDocument/2006/relationships" xmlns:p="http://schemas.openxmlformats.org/presentationml/2006/main">
  <p:tag name="AS_UNIQUEID" val="1047"/>
</p:tagLst>
</file>

<file path=ppt/tags/tag211.xml><?xml version="1.0" encoding="utf-8"?>
<p:tagLst xmlns:a="http://schemas.openxmlformats.org/drawingml/2006/main" xmlns:r="http://schemas.openxmlformats.org/officeDocument/2006/relationships" xmlns:p="http://schemas.openxmlformats.org/presentationml/2006/main">
  <p:tag name="AS_UNIQUEID" val="1049"/>
</p:tagLst>
</file>

<file path=ppt/tags/tag212.xml><?xml version="1.0" encoding="utf-8"?>
<p:tagLst xmlns:a="http://schemas.openxmlformats.org/drawingml/2006/main" xmlns:r="http://schemas.openxmlformats.org/officeDocument/2006/relationships" xmlns:p="http://schemas.openxmlformats.org/presentationml/2006/main">
  <p:tag name="AS_UNIQUEID" val="1050"/>
</p:tagLst>
</file>

<file path=ppt/tags/tag213.xml><?xml version="1.0" encoding="utf-8"?>
<p:tagLst xmlns:a="http://schemas.openxmlformats.org/drawingml/2006/main" xmlns:r="http://schemas.openxmlformats.org/officeDocument/2006/relationships" xmlns:p="http://schemas.openxmlformats.org/presentationml/2006/main">
  <p:tag name="AS_UNIQUEID" val="1051"/>
</p:tagLst>
</file>

<file path=ppt/tags/tag214.xml><?xml version="1.0" encoding="utf-8"?>
<p:tagLst xmlns:a="http://schemas.openxmlformats.org/drawingml/2006/main" xmlns:r="http://schemas.openxmlformats.org/officeDocument/2006/relationships" xmlns:p="http://schemas.openxmlformats.org/presentationml/2006/main">
  <p:tag name="AS_UNIQUEID" val="1052"/>
</p:tagLst>
</file>

<file path=ppt/tags/tag215.xml><?xml version="1.0" encoding="utf-8"?>
<p:tagLst xmlns:a="http://schemas.openxmlformats.org/drawingml/2006/main" xmlns:r="http://schemas.openxmlformats.org/officeDocument/2006/relationships" xmlns:p="http://schemas.openxmlformats.org/presentationml/2006/main">
  <p:tag name="KSO_WM_FULL_TEXT_BEAUTIFY_COPY_ID" val="150995290"/>
</p:tagLst>
</file>

<file path=ppt/tags/tag2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3445_1*l_h_i*1_2_2"/>
  <p:tag name="KSO_WM_TEMPLATE_CATEGORY" val="diagram"/>
  <p:tag name="KSO_WM_TEMPLATE_INDEX" val="20203445"/>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FULL_TEXT_BEAUTIFY_COPY_ID" val="42"/>
</p:tagLst>
</file>

<file path=ppt/tags/tag2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3445_1*l_h_i*1_3_2"/>
  <p:tag name="KSO_WM_TEMPLATE_CATEGORY" val="diagram"/>
  <p:tag name="KSO_WM_TEMPLATE_INDEX" val="20203445"/>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FULL_TEXT_BEAUTIFY_COPY_ID" val="43"/>
</p:tagLst>
</file>

<file path=ppt/tags/tag2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03445_1*l_h_i*1_4_2"/>
  <p:tag name="KSO_WM_TEMPLATE_CATEGORY" val="diagram"/>
  <p:tag name="KSO_WM_TEMPLATE_INDEX" val="20203445"/>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FULL_TEXT_BEAUTIFY_COPY_ID" val="44"/>
</p:tagLst>
</file>

<file path=ppt/tags/tag2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3445_1*l_h_i*1_1_2"/>
  <p:tag name="KSO_WM_TEMPLATE_CATEGORY" val="diagram"/>
  <p:tag name="KSO_WM_TEMPLATE_INDEX" val="2020344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FULL_TEXT_BEAUTIFY_COPY_ID" val="45"/>
</p:tagLst>
</file>

<file path=ppt/tags/tag22.xml><?xml version="1.0" encoding="utf-8"?>
<p:tagLst xmlns:a="http://schemas.openxmlformats.org/drawingml/2006/main" xmlns:r="http://schemas.openxmlformats.org/officeDocument/2006/relationships" xmlns:p="http://schemas.openxmlformats.org/presentationml/2006/main">
  <p:tag name="AS_UNIQUEID" val="804"/>
</p:tagLst>
</file>

<file path=ppt/tags/tag220.xml><?xml version="1.0" encoding="utf-8"?>
<p:tagLst xmlns:a="http://schemas.openxmlformats.org/drawingml/2006/main" xmlns:r="http://schemas.openxmlformats.org/officeDocument/2006/relationships" xmlns:p="http://schemas.openxmlformats.org/presentationml/2006/main">
  <p:tag name="KSO_WM_UNIT_VALUE" val="140*13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03445_1*l_h_x*1_3_1"/>
  <p:tag name="KSO_WM_TEMPLATE_CATEGORY" val="diagram"/>
  <p:tag name="KSO_WM_TEMPLATE_INDEX" val="20203445"/>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FULL_TEXT_BEAUTIFY_COPY_ID" val="66"/>
</p:tagLst>
</file>

<file path=ppt/tags/tag221.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3445_1*l_h_f*1_2_1"/>
  <p:tag name="KSO_WM_TEMPLATE_CATEGORY" val="diagram"/>
  <p:tag name="KSO_WM_TEMPLATE_INDEX" val="20203445"/>
  <p:tag name="KSO_WM_UNIT_LAYERLEVEL" val="1_1_1"/>
  <p:tag name="KSO_WM_TAG_VERSION" val="1.0"/>
  <p:tag name="KSO_WM_BEAUTIFY_FLAG" val="#wm#"/>
  <p:tag name="KSO_WM_UNIT_TEXT_FILL_FORE_SCHEMECOLOR_INDEX" val="13"/>
  <p:tag name="KSO_WM_UNIT_TEXT_FILL_TYPE" val="1"/>
  <p:tag name="KSO_WM_FULL_TEXT_BEAUTIFY_COPY_ID" val="62"/>
</p:tagLst>
</file>

<file path=ppt/tags/tag222.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3445_1*l_h_a*1_2_1"/>
  <p:tag name="KSO_WM_TEMPLATE_CATEGORY" val="diagram"/>
  <p:tag name="KSO_WM_TEMPLATE_INDEX" val="20203445"/>
  <p:tag name="KSO_WM_UNIT_LAYERLEVEL" val="1_1_1"/>
  <p:tag name="KSO_WM_TAG_VERSION" val="1.0"/>
  <p:tag name="KSO_WM_BEAUTIFY_FLAG" val="#wm#"/>
  <p:tag name="KSO_WM_UNIT_TEXT_FILL_FORE_SCHEMECOLOR_INDEX" val="13"/>
  <p:tag name="KSO_WM_UNIT_TEXT_FILL_TYPE" val="1"/>
  <p:tag name="KSO_WM_FULL_TEXT_BEAUTIFY_COPY_ID" val="78"/>
</p:tagLst>
</file>

<file path=ppt/tags/tag2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3445_1*l_h_i*1_2_1"/>
  <p:tag name="KSO_WM_TEMPLATE_CATEGORY" val="diagram"/>
  <p:tag name="KSO_WM_TEMPLATE_INDEX" val="20203445"/>
  <p:tag name="KSO_WM_UNIT_LAYERLEVEL" val="1_1_1"/>
  <p:tag name="KSO_WM_TAG_VERSION" val="1.0"/>
  <p:tag name="KSO_WM_BEAUTIFY_FLAG" val="#wm#"/>
  <p:tag name="KSO_WM_FULL_TEXT_BEAUTIFY_COPY_ID" val="79"/>
</p:tagLst>
</file>

<file path=ppt/tags/tag224.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3445_1*l_h_f*1_3_1"/>
  <p:tag name="KSO_WM_TEMPLATE_CATEGORY" val="diagram"/>
  <p:tag name="KSO_WM_TEMPLATE_INDEX" val="20203445"/>
  <p:tag name="KSO_WM_UNIT_LAYERLEVEL" val="1_1_1"/>
  <p:tag name="KSO_WM_TAG_VERSION" val="1.0"/>
  <p:tag name="KSO_WM_BEAUTIFY_FLAG" val="#wm#"/>
  <p:tag name="KSO_WM_UNIT_TEXT_FILL_FORE_SCHEMECOLOR_INDEX" val="13"/>
  <p:tag name="KSO_WM_UNIT_TEXT_FILL_TYPE" val="1"/>
  <p:tag name="KSO_WM_FULL_TEXT_BEAUTIFY_COPY_ID" val="81"/>
</p:tagLst>
</file>

<file path=ppt/tags/tag225.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3445_1*l_h_a*1_3_1"/>
  <p:tag name="KSO_WM_TEMPLATE_CATEGORY" val="diagram"/>
  <p:tag name="KSO_WM_TEMPLATE_INDEX" val="20203445"/>
  <p:tag name="KSO_WM_UNIT_LAYERLEVEL" val="1_1_1"/>
  <p:tag name="KSO_WM_TAG_VERSION" val="1.0"/>
  <p:tag name="KSO_WM_BEAUTIFY_FLAG" val="#wm#"/>
  <p:tag name="KSO_WM_UNIT_TEXT_FILL_FORE_SCHEMECOLOR_INDEX" val="13"/>
  <p:tag name="KSO_WM_UNIT_TEXT_FILL_TYPE" val="1"/>
  <p:tag name="KSO_WM_FULL_TEXT_BEAUTIFY_COPY_ID" val="87"/>
</p:tagLst>
</file>

<file path=ppt/tags/tag2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3445_1*l_h_i*1_3_1"/>
  <p:tag name="KSO_WM_TEMPLATE_CATEGORY" val="diagram"/>
  <p:tag name="KSO_WM_TEMPLATE_INDEX" val="20203445"/>
  <p:tag name="KSO_WM_UNIT_LAYERLEVEL" val="1_1_1"/>
  <p:tag name="KSO_WM_TAG_VERSION" val="1.0"/>
  <p:tag name="KSO_WM_BEAUTIFY_FLAG" val="#wm#"/>
  <p:tag name="KSO_WM_FULL_TEXT_BEAUTIFY_COPY_ID" val="88"/>
</p:tagLst>
</file>

<file path=ppt/tags/tag227.xml><?xml version="1.0" encoding="utf-8"?>
<p:tagLst xmlns:a="http://schemas.openxmlformats.org/drawingml/2006/main" xmlns:r="http://schemas.openxmlformats.org/officeDocument/2006/relationships" xmlns:p="http://schemas.openxmlformats.org/presentationml/2006/main">
  <p:tag name="KSO_WM_UNIT_VALUE" val="103*104"/>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03445_1*l_h_x*1_4_1"/>
  <p:tag name="KSO_WM_TEMPLATE_CATEGORY" val="diagram"/>
  <p:tag name="KSO_WM_TEMPLATE_INDEX" val="20203445"/>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FULL_TEXT_BEAUTIFY_COPY_ID" val="58"/>
</p:tagLst>
</file>

<file path=ppt/tags/tag228.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3445_1*l_h_f*1_1_1"/>
  <p:tag name="KSO_WM_TEMPLATE_CATEGORY" val="diagram"/>
  <p:tag name="KSO_WM_TEMPLATE_INDEX" val="20203445"/>
  <p:tag name="KSO_WM_UNIT_LAYERLEVEL" val="1_1_1"/>
  <p:tag name="KSO_WM_TAG_VERSION" val="1.0"/>
  <p:tag name="KSO_WM_BEAUTIFY_FLAG" val="#wm#"/>
  <p:tag name="KSO_WM_UNIT_TEXT_FILL_FORE_SCHEMECOLOR_INDEX" val="13"/>
  <p:tag name="KSO_WM_UNIT_TEXT_FILL_TYPE" val="1"/>
  <p:tag name="KSO_WM_FULL_TEXT_BEAUTIFY_COPY_ID" val="90"/>
</p:tagLst>
</file>

<file path=ppt/tags/tag229.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3445_1*l_h_a*1_1_1"/>
  <p:tag name="KSO_WM_TEMPLATE_CATEGORY" val="diagram"/>
  <p:tag name="KSO_WM_TEMPLATE_INDEX" val="20203445"/>
  <p:tag name="KSO_WM_UNIT_LAYERLEVEL" val="1_1_1"/>
  <p:tag name="KSO_WM_TAG_VERSION" val="1.0"/>
  <p:tag name="KSO_WM_BEAUTIFY_FLAG" val="#wm#"/>
  <p:tag name="KSO_WM_UNIT_TEXT_FILL_FORE_SCHEMECOLOR_INDEX" val="13"/>
  <p:tag name="KSO_WM_UNIT_TEXT_FILL_TYPE" val="1"/>
  <p:tag name="KSO_WM_FULL_TEXT_BEAUTIFY_COPY_ID" val="91"/>
</p:tagLst>
</file>

<file path=ppt/tags/tag23.xml><?xml version="1.0" encoding="utf-8"?>
<p:tagLst xmlns:a="http://schemas.openxmlformats.org/drawingml/2006/main" xmlns:r="http://schemas.openxmlformats.org/officeDocument/2006/relationships" xmlns:p="http://schemas.openxmlformats.org/presentationml/2006/main">
  <p:tag name="AS_UNIQUEID" val="805"/>
</p:tagLst>
</file>

<file path=ppt/tags/tag2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3445_1*l_h_i*1_1_1"/>
  <p:tag name="KSO_WM_TEMPLATE_CATEGORY" val="diagram"/>
  <p:tag name="KSO_WM_TEMPLATE_INDEX" val="20203445"/>
  <p:tag name="KSO_WM_UNIT_LAYERLEVEL" val="1_1_1"/>
  <p:tag name="KSO_WM_TAG_VERSION" val="1.0"/>
  <p:tag name="KSO_WM_BEAUTIFY_FLAG" val="#wm#"/>
  <p:tag name="KSO_WM_FULL_TEXT_BEAUTIFY_COPY_ID" val="92"/>
</p:tagLst>
</file>

<file path=ppt/tags/tag231.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03445_1*l_h_f*1_4_1"/>
  <p:tag name="KSO_WM_TEMPLATE_CATEGORY" val="diagram"/>
  <p:tag name="KSO_WM_TEMPLATE_INDEX" val="20203445"/>
  <p:tag name="KSO_WM_UNIT_LAYERLEVEL" val="1_1_1"/>
  <p:tag name="KSO_WM_TAG_VERSION" val="1.0"/>
  <p:tag name="KSO_WM_BEAUTIFY_FLAG" val="#wm#"/>
  <p:tag name="KSO_WM_UNIT_TEXT_FILL_FORE_SCHEMECOLOR_INDEX" val="13"/>
  <p:tag name="KSO_WM_UNIT_TEXT_FILL_TYPE" val="1"/>
  <p:tag name="KSO_WM_FULL_TEXT_BEAUTIFY_COPY_ID" val="94"/>
</p:tagLst>
</file>

<file path=ppt/tags/tag232.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03445_1*l_h_a*1_4_1"/>
  <p:tag name="KSO_WM_TEMPLATE_CATEGORY" val="diagram"/>
  <p:tag name="KSO_WM_TEMPLATE_INDEX" val="20203445"/>
  <p:tag name="KSO_WM_UNIT_LAYERLEVEL" val="1_1_1"/>
  <p:tag name="KSO_WM_TAG_VERSION" val="1.0"/>
  <p:tag name="KSO_WM_BEAUTIFY_FLAG" val="#wm#"/>
  <p:tag name="KSO_WM_UNIT_TEXT_FILL_FORE_SCHEMECOLOR_INDEX" val="13"/>
  <p:tag name="KSO_WM_UNIT_TEXT_FILL_TYPE" val="1"/>
  <p:tag name="KSO_WM_FULL_TEXT_BEAUTIFY_COPY_ID" val="95"/>
</p:tagLst>
</file>

<file path=ppt/tags/tag2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3445_1*l_h_i*1_4_1"/>
  <p:tag name="KSO_WM_TEMPLATE_CATEGORY" val="diagram"/>
  <p:tag name="KSO_WM_TEMPLATE_INDEX" val="20203445"/>
  <p:tag name="KSO_WM_UNIT_LAYERLEVEL" val="1_1_1"/>
  <p:tag name="KSO_WM_TAG_VERSION" val="1.0"/>
  <p:tag name="KSO_WM_BEAUTIFY_FLAG" val="#wm#"/>
  <p:tag name="KSO_WM_FULL_TEXT_BEAUTIFY_COPY_ID" val="96"/>
</p:tagLst>
</file>

<file path=ppt/tags/tag234.xml><?xml version="1.0" encoding="utf-8"?>
<p:tagLst xmlns:a="http://schemas.openxmlformats.org/drawingml/2006/main" xmlns:r="http://schemas.openxmlformats.org/officeDocument/2006/relationships" xmlns:p="http://schemas.openxmlformats.org/presentationml/2006/main">
  <p:tag name="KSO_WM_FULL_TEXT_BEAUTIFY_COPY_ID" val="5"/>
</p:tagLst>
</file>

<file path=ppt/tags/tag235.xml><?xml version="1.0" encoding="utf-8"?>
<p:tagLst xmlns:a="http://schemas.openxmlformats.org/drawingml/2006/main" xmlns:r="http://schemas.openxmlformats.org/officeDocument/2006/relationships" xmlns:p="http://schemas.openxmlformats.org/presentationml/2006/main">
  <p:tag name="AS_UNIQUEID" val="1345"/>
</p:tagLst>
</file>

<file path=ppt/tags/tag24.xml><?xml version="1.0" encoding="utf-8"?>
<p:tagLst xmlns:a="http://schemas.openxmlformats.org/drawingml/2006/main" xmlns:r="http://schemas.openxmlformats.org/officeDocument/2006/relationships" xmlns:p="http://schemas.openxmlformats.org/presentationml/2006/main">
  <p:tag name="AS_UNIQUEID" val="806"/>
</p:tagLst>
</file>

<file path=ppt/tags/tag25.xml><?xml version="1.0" encoding="utf-8"?>
<p:tagLst xmlns:a="http://schemas.openxmlformats.org/drawingml/2006/main" xmlns:r="http://schemas.openxmlformats.org/officeDocument/2006/relationships" xmlns:p="http://schemas.openxmlformats.org/presentationml/2006/main">
  <p:tag name="AS_UNIQUEID" val="808"/>
</p:tagLst>
</file>

<file path=ppt/tags/tag26.xml><?xml version="1.0" encoding="utf-8"?>
<p:tagLst xmlns:a="http://schemas.openxmlformats.org/drawingml/2006/main" xmlns:r="http://schemas.openxmlformats.org/officeDocument/2006/relationships" xmlns:p="http://schemas.openxmlformats.org/presentationml/2006/main">
  <p:tag name="AS_UNIQUEID" val="809"/>
</p:tagLst>
</file>

<file path=ppt/tags/tag27.xml><?xml version="1.0" encoding="utf-8"?>
<p:tagLst xmlns:a="http://schemas.openxmlformats.org/drawingml/2006/main" xmlns:r="http://schemas.openxmlformats.org/officeDocument/2006/relationships" xmlns:p="http://schemas.openxmlformats.org/presentationml/2006/main">
  <p:tag name="AS_UNIQUEID" val="810"/>
</p:tagLst>
</file>

<file path=ppt/tags/tag28.xml><?xml version="1.0" encoding="utf-8"?>
<p:tagLst xmlns:a="http://schemas.openxmlformats.org/drawingml/2006/main" xmlns:r="http://schemas.openxmlformats.org/officeDocument/2006/relationships" xmlns:p="http://schemas.openxmlformats.org/presentationml/2006/main">
  <p:tag name="AS_UNIQUEID" val="811"/>
</p:tagLst>
</file>

<file path=ppt/tags/tag29.xml><?xml version="1.0" encoding="utf-8"?>
<p:tagLst xmlns:a="http://schemas.openxmlformats.org/drawingml/2006/main" xmlns:r="http://schemas.openxmlformats.org/officeDocument/2006/relationships" xmlns:p="http://schemas.openxmlformats.org/presentationml/2006/main">
  <p:tag name="AS_UNIQUEID" val="812"/>
</p:tagLst>
</file>

<file path=ppt/tags/tag3.xml><?xml version="1.0" encoding="utf-8"?>
<p:tagLst xmlns:a="http://schemas.openxmlformats.org/drawingml/2006/main" xmlns:r="http://schemas.openxmlformats.org/officeDocument/2006/relationships" xmlns:p="http://schemas.openxmlformats.org/presentationml/2006/main">
  <p:tag name="AS_UNIQUEID" val="841"/>
</p:tagLst>
</file>

<file path=ppt/tags/tag30.xml><?xml version="1.0" encoding="utf-8"?>
<p:tagLst xmlns:a="http://schemas.openxmlformats.org/drawingml/2006/main" xmlns:r="http://schemas.openxmlformats.org/officeDocument/2006/relationships" xmlns:p="http://schemas.openxmlformats.org/presentationml/2006/main">
  <p:tag name="AS_UNIQUEID" val="813"/>
</p:tagLst>
</file>

<file path=ppt/tags/tag31.xml><?xml version="1.0" encoding="utf-8"?>
<p:tagLst xmlns:a="http://schemas.openxmlformats.org/drawingml/2006/main" xmlns:r="http://schemas.openxmlformats.org/officeDocument/2006/relationships" xmlns:p="http://schemas.openxmlformats.org/presentationml/2006/main">
  <p:tag name="AS_UNIQUEID" val="814"/>
</p:tagLst>
</file>

<file path=ppt/tags/tag32.xml><?xml version="1.0" encoding="utf-8"?>
<p:tagLst xmlns:a="http://schemas.openxmlformats.org/drawingml/2006/main" xmlns:r="http://schemas.openxmlformats.org/officeDocument/2006/relationships" xmlns:p="http://schemas.openxmlformats.org/presentationml/2006/main">
  <p:tag name="AS_UNIQUEID" val="815"/>
</p:tagLst>
</file>

<file path=ppt/tags/tag33.xml><?xml version="1.0" encoding="utf-8"?>
<p:tagLst xmlns:a="http://schemas.openxmlformats.org/drawingml/2006/main" xmlns:r="http://schemas.openxmlformats.org/officeDocument/2006/relationships" xmlns:p="http://schemas.openxmlformats.org/presentationml/2006/main">
  <p:tag name="AS_UNIQUEID" val="816"/>
</p:tagLst>
</file>

<file path=ppt/tags/tag34.xml><?xml version="1.0" encoding="utf-8"?>
<p:tagLst xmlns:a="http://schemas.openxmlformats.org/drawingml/2006/main" xmlns:r="http://schemas.openxmlformats.org/officeDocument/2006/relationships" xmlns:p="http://schemas.openxmlformats.org/presentationml/2006/main">
  <p:tag name="AS_UNIQUEID" val="817"/>
</p:tagLst>
</file>

<file path=ppt/tags/tag35.xml><?xml version="1.0" encoding="utf-8"?>
<p:tagLst xmlns:a="http://schemas.openxmlformats.org/drawingml/2006/main" xmlns:r="http://schemas.openxmlformats.org/officeDocument/2006/relationships" xmlns:p="http://schemas.openxmlformats.org/presentationml/2006/main">
  <p:tag name="AS_UNIQUEID" val="818"/>
</p:tagLst>
</file>

<file path=ppt/tags/tag36.xml><?xml version="1.0" encoding="utf-8"?>
<p:tagLst xmlns:a="http://schemas.openxmlformats.org/drawingml/2006/main" xmlns:r="http://schemas.openxmlformats.org/officeDocument/2006/relationships" xmlns:p="http://schemas.openxmlformats.org/presentationml/2006/main">
  <p:tag name="AS_UNIQUEID" val="819"/>
</p:tagLst>
</file>

<file path=ppt/tags/tag37.xml><?xml version="1.0" encoding="utf-8"?>
<p:tagLst xmlns:a="http://schemas.openxmlformats.org/drawingml/2006/main" xmlns:r="http://schemas.openxmlformats.org/officeDocument/2006/relationships" xmlns:p="http://schemas.openxmlformats.org/presentationml/2006/main">
  <p:tag name="AS_UNIQUEID" val="820"/>
</p:tagLst>
</file>

<file path=ppt/tags/tag38.xml><?xml version="1.0" encoding="utf-8"?>
<p:tagLst xmlns:a="http://schemas.openxmlformats.org/drawingml/2006/main" xmlns:r="http://schemas.openxmlformats.org/officeDocument/2006/relationships" xmlns:p="http://schemas.openxmlformats.org/presentationml/2006/main">
  <p:tag name="AS_UNIQUEID" val="821"/>
</p:tagLst>
</file>

<file path=ppt/tags/tag39.xml><?xml version="1.0" encoding="utf-8"?>
<p:tagLst xmlns:a="http://schemas.openxmlformats.org/drawingml/2006/main" xmlns:r="http://schemas.openxmlformats.org/officeDocument/2006/relationships" xmlns:p="http://schemas.openxmlformats.org/presentationml/2006/main">
  <p:tag name="AS_UNIQUEID" val="822"/>
</p:tagLst>
</file>

<file path=ppt/tags/tag4.xml><?xml version="1.0" encoding="utf-8"?>
<p:tagLst xmlns:a="http://schemas.openxmlformats.org/drawingml/2006/main" xmlns:r="http://schemas.openxmlformats.org/officeDocument/2006/relationships" xmlns:p="http://schemas.openxmlformats.org/presentationml/2006/main">
  <p:tag name="AS_UNIQUEID" val="842"/>
</p:tagLst>
</file>

<file path=ppt/tags/tag40.xml><?xml version="1.0" encoding="utf-8"?>
<p:tagLst xmlns:a="http://schemas.openxmlformats.org/drawingml/2006/main" xmlns:r="http://schemas.openxmlformats.org/officeDocument/2006/relationships" xmlns:p="http://schemas.openxmlformats.org/presentationml/2006/main">
  <p:tag name="AS_UNIQUEID" val="823"/>
</p:tagLst>
</file>

<file path=ppt/tags/tag41.xml><?xml version="1.0" encoding="utf-8"?>
<p:tagLst xmlns:a="http://schemas.openxmlformats.org/drawingml/2006/main" xmlns:r="http://schemas.openxmlformats.org/officeDocument/2006/relationships" xmlns:p="http://schemas.openxmlformats.org/presentationml/2006/main">
  <p:tag name="AS_UNIQUEID" val="824"/>
</p:tagLst>
</file>

<file path=ppt/tags/tag42.xml><?xml version="1.0" encoding="utf-8"?>
<p:tagLst xmlns:a="http://schemas.openxmlformats.org/drawingml/2006/main" xmlns:r="http://schemas.openxmlformats.org/officeDocument/2006/relationships" xmlns:p="http://schemas.openxmlformats.org/presentationml/2006/main">
  <p:tag name="AS_UNIQUEID" val="827"/>
</p:tagLst>
</file>

<file path=ppt/tags/tag43.xml><?xml version="1.0" encoding="utf-8"?>
<p:tagLst xmlns:a="http://schemas.openxmlformats.org/drawingml/2006/main" xmlns:r="http://schemas.openxmlformats.org/officeDocument/2006/relationships" xmlns:p="http://schemas.openxmlformats.org/presentationml/2006/main">
  <p:tag name="AS_UNIQUEID" val="828"/>
</p:tagLst>
</file>

<file path=ppt/tags/tag44.xml><?xml version="1.0" encoding="utf-8"?>
<p:tagLst xmlns:a="http://schemas.openxmlformats.org/drawingml/2006/main" xmlns:r="http://schemas.openxmlformats.org/officeDocument/2006/relationships" xmlns:p="http://schemas.openxmlformats.org/presentationml/2006/main">
  <p:tag name="AS_UNIQUEID" val="829"/>
</p:tagLst>
</file>

<file path=ppt/tags/tag45.xml><?xml version="1.0" encoding="utf-8"?>
<p:tagLst xmlns:a="http://schemas.openxmlformats.org/drawingml/2006/main" xmlns:r="http://schemas.openxmlformats.org/officeDocument/2006/relationships" xmlns:p="http://schemas.openxmlformats.org/presentationml/2006/main">
  <p:tag name="AS_UNIQUEID" val="830"/>
</p:tagLst>
</file>

<file path=ppt/tags/tag46.xml><?xml version="1.0" encoding="utf-8"?>
<p:tagLst xmlns:a="http://schemas.openxmlformats.org/drawingml/2006/main" xmlns:r="http://schemas.openxmlformats.org/officeDocument/2006/relationships" xmlns:p="http://schemas.openxmlformats.org/presentationml/2006/main">
  <p:tag name="AS_UNIQUEID" val="704"/>
</p:tagLst>
</file>

<file path=ppt/tags/tag47.xml><?xml version="1.0" encoding="utf-8"?>
<p:tagLst xmlns:a="http://schemas.openxmlformats.org/drawingml/2006/main" xmlns:r="http://schemas.openxmlformats.org/officeDocument/2006/relationships" xmlns:p="http://schemas.openxmlformats.org/presentationml/2006/main">
  <p:tag name="AS_UNIQUEID" val="705"/>
</p:tagLst>
</file>

<file path=ppt/tags/tag48.xml><?xml version="1.0" encoding="utf-8"?>
<p:tagLst xmlns:a="http://schemas.openxmlformats.org/drawingml/2006/main" xmlns:r="http://schemas.openxmlformats.org/officeDocument/2006/relationships" xmlns:p="http://schemas.openxmlformats.org/presentationml/2006/main">
  <p:tag name="AS_UNIQUEID" val="706"/>
</p:tagLst>
</file>

<file path=ppt/tags/tag49.xml><?xml version="1.0" encoding="utf-8"?>
<p:tagLst xmlns:a="http://schemas.openxmlformats.org/drawingml/2006/main" xmlns:r="http://schemas.openxmlformats.org/officeDocument/2006/relationships" xmlns:p="http://schemas.openxmlformats.org/presentationml/2006/main">
  <p:tag name="AS_UNIQUEID" val="707"/>
</p:tagLst>
</file>

<file path=ppt/tags/tag5.xml><?xml version="1.0" encoding="utf-8"?>
<p:tagLst xmlns:a="http://schemas.openxmlformats.org/drawingml/2006/main" xmlns:r="http://schemas.openxmlformats.org/officeDocument/2006/relationships" xmlns:p="http://schemas.openxmlformats.org/presentationml/2006/main">
  <p:tag name="AS_UNIQUEID" val="711"/>
</p:tagLst>
</file>

<file path=ppt/tags/tag50.xml><?xml version="1.0" encoding="utf-8"?>
<p:tagLst xmlns:a="http://schemas.openxmlformats.org/drawingml/2006/main" xmlns:r="http://schemas.openxmlformats.org/officeDocument/2006/relationships" xmlns:p="http://schemas.openxmlformats.org/presentationml/2006/main">
  <p:tag name="AS_UNIQUEID" val="708"/>
</p:tagLst>
</file>

<file path=ppt/tags/tag51.xml><?xml version="1.0" encoding="utf-8"?>
<p:tagLst xmlns:a="http://schemas.openxmlformats.org/drawingml/2006/main" xmlns:r="http://schemas.openxmlformats.org/officeDocument/2006/relationships" xmlns:p="http://schemas.openxmlformats.org/presentationml/2006/main">
  <p:tag name="AS_UNIQUEID" val="709"/>
</p:tagLst>
</file>

<file path=ppt/tags/tag52.xml><?xml version="1.0" encoding="utf-8"?>
<p:tagLst xmlns:a="http://schemas.openxmlformats.org/drawingml/2006/main" xmlns:r="http://schemas.openxmlformats.org/officeDocument/2006/relationships" xmlns:p="http://schemas.openxmlformats.org/presentationml/2006/main">
  <p:tag name="AS_UNIQUEID" val="833"/>
</p:tagLst>
</file>

<file path=ppt/tags/tag53.xml><?xml version="1.0" encoding="utf-8"?>
<p:tagLst xmlns:a="http://schemas.openxmlformats.org/drawingml/2006/main" xmlns:r="http://schemas.openxmlformats.org/officeDocument/2006/relationships" xmlns:p="http://schemas.openxmlformats.org/presentationml/2006/main">
  <p:tag name="AS_UNIQUEID" val="834"/>
</p:tagLst>
</file>

<file path=ppt/tags/tag54.xml><?xml version="1.0" encoding="utf-8"?>
<p:tagLst xmlns:a="http://schemas.openxmlformats.org/drawingml/2006/main" xmlns:r="http://schemas.openxmlformats.org/officeDocument/2006/relationships" xmlns:p="http://schemas.openxmlformats.org/presentationml/2006/main">
  <p:tag name="AS_UNIQUEID" val="835"/>
</p:tagLst>
</file>

<file path=ppt/tags/tag55.xml><?xml version="1.0" encoding="utf-8"?>
<p:tagLst xmlns:a="http://schemas.openxmlformats.org/drawingml/2006/main" xmlns:r="http://schemas.openxmlformats.org/officeDocument/2006/relationships" xmlns:p="http://schemas.openxmlformats.org/presentationml/2006/main">
  <p:tag name="AS_UNIQUEID" val="836"/>
</p:tagLst>
</file>

<file path=ppt/tags/tag56.xml><?xml version="1.0" encoding="utf-8"?>
<p:tagLst xmlns:a="http://schemas.openxmlformats.org/drawingml/2006/main" xmlns:r="http://schemas.openxmlformats.org/officeDocument/2006/relationships" xmlns:p="http://schemas.openxmlformats.org/presentationml/2006/main">
  <p:tag name="AS_UNIQUEID" val="914"/>
</p:tagLst>
</file>

<file path=ppt/tags/tag57.xml><?xml version="1.0" encoding="utf-8"?>
<p:tagLst xmlns:a="http://schemas.openxmlformats.org/drawingml/2006/main" xmlns:r="http://schemas.openxmlformats.org/officeDocument/2006/relationships" xmlns:p="http://schemas.openxmlformats.org/presentationml/2006/main">
  <p:tag name="AS_UNIQUEID" val="915"/>
</p:tagLst>
</file>

<file path=ppt/tags/tag58.xml><?xml version="1.0" encoding="utf-8"?>
<p:tagLst xmlns:a="http://schemas.openxmlformats.org/drawingml/2006/main" xmlns:r="http://schemas.openxmlformats.org/officeDocument/2006/relationships" xmlns:p="http://schemas.openxmlformats.org/presentationml/2006/main">
  <p:tag name="AS_UNIQUEID" val="916"/>
</p:tagLst>
</file>

<file path=ppt/tags/tag59.xml><?xml version="1.0" encoding="utf-8"?>
<p:tagLst xmlns:a="http://schemas.openxmlformats.org/drawingml/2006/main" xmlns:r="http://schemas.openxmlformats.org/officeDocument/2006/relationships" xmlns:p="http://schemas.openxmlformats.org/presentationml/2006/main">
  <p:tag name="AS_UNIQUEID" val="917"/>
</p:tagLst>
</file>

<file path=ppt/tags/tag6.xml><?xml version="1.0" encoding="utf-8"?>
<p:tagLst xmlns:a="http://schemas.openxmlformats.org/drawingml/2006/main" xmlns:r="http://schemas.openxmlformats.org/officeDocument/2006/relationships" xmlns:p="http://schemas.openxmlformats.org/presentationml/2006/main">
  <p:tag name="AS_UNIQUEID" val="712"/>
</p:tagLst>
</file>

<file path=ppt/tags/tag60.xml><?xml version="1.0" encoding="utf-8"?>
<p:tagLst xmlns:a="http://schemas.openxmlformats.org/drawingml/2006/main" xmlns:r="http://schemas.openxmlformats.org/officeDocument/2006/relationships" xmlns:p="http://schemas.openxmlformats.org/presentationml/2006/main">
  <p:tag name="AS_UNIQUEID" val="918"/>
</p:tagLst>
</file>

<file path=ppt/tags/tag61.xml><?xml version="1.0" encoding="utf-8"?>
<p:tagLst xmlns:a="http://schemas.openxmlformats.org/drawingml/2006/main" xmlns:r="http://schemas.openxmlformats.org/officeDocument/2006/relationships" xmlns:p="http://schemas.openxmlformats.org/presentationml/2006/main">
  <p:tag name="AS_UNIQUEID" val="844"/>
</p:tagLst>
</file>

<file path=ppt/tags/tag62.xml><?xml version="1.0" encoding="utf-8"?>
<p:tagLst xmlns:a="http://schemas.openxmlformats.org/drawingml/2006/main" xmlns:r="http://schemas.openxmlformats.org/officeDocument/2006/relationships" xmlns:p="http://schemas.openxmlformats.org/presentationml/2006/main">
  <p:tag name="AS_UNIQUEID" val="845"/>
</p:tagLst>
</file>

<file path=ppt/tags/tag63.xml><?xml version="1.0" encoding="utf-8"?>
<p:tagLst xmlns:a="http://schemas.openxmlformats.org/drawingml/2006/main" xmlns:r="http://schemas.openxmlformats.org/officeDocument/2006/relationships" xmlns:p="http://schemas.openxmlformats.org/presentationml/2006/main">
  <p:tag name="AS_UNIQUEID" val="846"/>
</p:tagLst>
</file>

<file path=ppt/tags/tag64.xml><?xml version="1.0" encoding="utf-8"?>
<p:tagLst xmlns:a="http://schemas.openxmlformats.org/drawingml/2006/main" xmlns:r="http://schemas.openxmlformats.org/officeDocument/2006/relationships" xmlns:p="http://schemas.openxmlformats.org/presentationml/2006/main">
  <p:tag name="AS_UNIQUEID" val="847"/>
</p:tagLst>
</file>

<file path=ppt/tags/tag65.xml><?xml version="1.0" encoding="utf-8"?>
<p:tagLst xmlns:a="http://schemas.openxmlformats.org/drawingml/2006/main" xmlns:r="http://schemas.openxmlformats.org/officeDocument/2006/relationships" xmlns:p="http://schemas.openxmlformats.org/presentationml/2006/main">
  <p:tag name="AS_UNIQUEID" val="848"/>
</p:tagLst>
</file>

<file path=ppt/tags/tag66.xml><?xml version="1.0" encoding="utf-8"?>
<p:tagLst xmlns:a="http://schemas.openxmlformats.org/drawingml/2006/main" xmlns:r="http://schemas.openxmlformats.org/officeDocument/2006/relationships" xmlns:p="http://schemas.openxmlformats.org/presentationml/2006/main">
  <p:tag name="AS_UNIQUEID" val="850"/>
</p:tagLst>
</file>

<file path=ppt/tags/tag67.xml><?xml version="1.0" encoding="utf-8"?>
<p:tagLst xmlns:a="http://schemas.openxmlformats.org/drawingml/2006/main" xmlns:r="http://schemas.openxmlformats.org/officeDocument/2006/relationships" xmlns:p="http://schemas.openxmlformats.org/presentationml/2006/main">
  <p:tag name="AS_UNIQUEID" val="851"/>
</p:tagLst>
</file>

<file path=ppt/tags/tag68.xml><?xml version="1.0" encoding="utf-8"?>
<p:tagLst xmlns:a="http://schemas.openxmlformats.org/drawingml/2006/main" xmlns:r="http://schemas.openxmlformats.org/officeDocument/2006/relationships" xmlns:p="http://schemas.openxmlformats.org/presentationml/2006/main">
  <p:tag name="AS_UNIQUEID" val="852"/>
</p:tagLst>
</file>

<file path=ppt/tags/tag69.xml><?xml version="1.0" encoding="utf-8"?>
<p:tagLst xmlns:a="http://schemas.openxmlformats.org/drawingml/2006/main" xmlns:r="http://schemas.openxmlformats.org/officeDocument/2006/relationships" xmlns:p="http://schemas.openxmlformats.org/presentationml/2006/main">
  <p:tag name="AS_UNIQUEID" val="853"/>
</p:tagLst>
</file>

<file path=ppt/tags/tag7.xml><?xml version="1.0" encoding="utf-8"?>
<p:tagLst xmlns:a="http://schemas.openxmlformats.org/drawingml/2006/main" xmlns:r="http://schemas.openxmlformats.org/officeDocument/2006/relationships" xmlns:p="http://schemas.openxmlformats.org/presentationml/2006/main">
  <p:tag name="AS_UNIQUEID" val="713"/>
</p:tagLst>
</file>

<file path=ppt/tags/tag70.xml><?xml version="1.0" encoding="utf-8"?>
<p:tagLst xmlns:a="http://schemas.openxmlformats.org/drawingml/2006/main" xmlns:r="http://schemas.openxmlformats.org/officeDocument/2006/relationships" xmlns:p="http://schemas.openxmlformats.org/presentationml/2006/main">
  <p:tag name="AS_UNIQUEID" val="854"/>
</p:tagLst>
</file>

<file path=ppt/tags/tag71.xml><?xml version="1.0" encoding="utf-8"?>
<p:tagLst xmlns:a="http://schemas.openxmlformats.org/drawingml/2006/main" xmlns:r="http://schemas.openxmlformats.org/officeDocument/2006/relationships" xmlns:p="http://schemas.openxmlformats.org/presentationml/2006/main">
  <p:tag name="AS_UNIQUEID" val="856"/>
</p:tagLst>
</file>

<file path=ppt/tags/tag72.xml><?xml version="1.0" encoding="utf-8"?>
<p:tagLst xmlns:a="http://schemas.openxmlformats.org/drawingml/2006/main" xmlns:r="http://schemas.openxmlformats.org/officeDocument/2006/relationships" xmlns:p="http://schemas.openxmlformats.org/presentationml/2006/main">
  <p:tag name="AS_UNIQUEID" val="857"/>
</p:tagLst>
</file>

<file path=ppt/tags/tag73.xml><?xml version="1.0" encoding="utf-8"?>
<p:tagLst xmlns:a="http://schemas.openxmlformats.org/drawingml/2006/main" xmlns:r="http://schemas.openxmlformats.org/officeDocument/2006/relationships" xmlns:p="http://schemas.openxmlformats.org/presentationml/2006/main">
  <p:tag name="AS_UNIQUEID" val="858"/>
</p:tagLst>
</file>

<file path=ppt/tags/tag74.xml><?xml version="1.0" encoding="utf-8"?>
<p:tagLst xmlns:a="http://schemas.openxmlformats.org/drawingml/2006/main" xmlns:r="http://schemas.openxmlformats.org/officeDocument/2006/relationships" xmlns:p="http://schemas.openxmlformats.org/presentationml/2006/main">
  <p:tag name="AS_UNIQUEID" val="859"/>
</p:tagLst>
</file>

<file path=ppt/tags/tag75.xml><?xml version="1.0" encoding="utf-8"?>
<p:tagLst xmlns:a="http://schemas.openxmlformats.org/drawingml/2006/main" xmlns:r="http://schemas.openxmlformats.org/officeDocument/2006/relationships" xmlns:p="http://schemas.openxmlformats.org/presentationml/2006/main">
  <p:tag name="AS_UNIQUEID" val="860"/>
</p:tagLst>
</file>

<file path=ppt/tags/tag76.xml><?xml version="1.0" encoding="utf-8"?>
<p:tagLst xmlns:a="http://schemas.openxmlformats.org/drawingml/2006/main" xmlns:r="http://schemas.openxmlformats.org/officeDocument/2006/relationships" xmlns:p="http://schemas.openxmlformats.org/presentationml/2006/main">
  <p:tag name="AS_UNIQUEID" val="862"/>
</p:tagLst>
</file>

<file path=ppt/tags/tag77.xml><?xml version="1.0" encoding="utf-8"?>
<p:tagLst xmlns:a="http://schemas.openxmlformats.org/drawingml/2006/main" xmlns:r="http://schemas.openxmlformats.org/officeDocument/2006/relationships" xmlns:p="http://schemas.openxmlformats.org/presentationml/2006/main">
  <p:tag name="AS_UNIQUEID" val="863"/>
</p:tagLst>
</file>

<file path=ppt/tags/tag78.xml><?xml version="1.0" encoding="utf-8"?>
<p:tagLst xmlns:a="http://schemas.openxmlformats.org/drawingml/2006/main" xmlns:r="http://schemas.openxmlformats.org/officeDocument/2006/relationships" xmlns:p="http://schemas.openxmlformats.org/presentationml/2006/main">
  <p:tag name="AS_UNIQUEID" val="864"/>
</p:tagLst>
</file>

<file path=ppt/tags/tag79.xml><?xml version="1.0" encoding="utf-8"?>
<p:tagLst xmlns:a="http://schemas.openxmlformats.org/drawingml/2006/main" xmlns:r="http://schemas.openxmlformats.org/officeDocument/2006/relationships" xmlns:p="http://schemas.openxmlformats.org/presentationml/2006/main">
  <p:tag name="AS_UNIQUEID" val="865"/>
</p:tagLst>
</file>

<file path=ppt/tags/tag8.xml><?xml version="1.0" encoding="utf-8"?>
<p:tagLst xmlns:a="http://schemas.openxmlformats.org/drawingml/2006/main" xmlns:r="http://schemas.openxmlformats.org/officeDocument/2006/relationships" xmlns:p="http://schemas.openxmlformats.org/presentationml/2006/main">
  <p:tag name="AS_UNIQUEID" val="714"/>
</p:tagLst>
</file>

<file path=ppt/tags/tag80.xml><?xml version="1.0" encoding="utf-8"?>
<p:tagLst xmlns:a="http://schemas.openxmlformats.org/drawingml/2006/main" xmlns:r="http://schemas.openxmlformats.org/officeDocument/2006/relationships" xmlns:p="http://schemas.openxmlformats.org/presentationml/2006/main">
  <p:tag name="AS_UNIQUEID" val="866"/>
</p:tagLst>
</file>

<file path=ppt/tags/tag81.xml><?xml version="1.0" encoding="utf-8"?>
<p:tagLst xmlns:a="http://schemas.openxmlformats.org/drawingml/2006/main" xmlns:r="http://schemas.openxmlformats.org/officeDocument/2006/relationships" xmlns:p="http://schemas.openxmlformats.org/presentationml/2006/main">
  <p:tag name="AS_UNIQUEID" val="867"/>
</p:tagLst>
</file>

<file path=ppt/tags/tag82.xml><?xml version="1.0" encoding="utf-8"?>
<p:tagLst xmlns:a="http://schemas.openxmlformats.org/drawingml/2006/main" xmlns:r="http://schemas.openxmlformats.org/officeDocument/2006/relationships" xmlns:p="http://schemas.openxmlformats.org/presentationml/2006/main">
  <p:tag name="AS_UNIQUEID" val="869"/>
</p:tagLst>
</file>

<file path=ppt/tags/tag83.xml><?xml version="1.0" encoding="utf-8"?>
<p:tagLst xmlns:a="http://schemas.openxmlformats.org/drawingml/2006/main" xmlns:r="http://schemas.openxmlformats.org/officeDocument/2006/relationships" xmlns:p="http://schemas.openxmlformats.org/presentationml/2006/main">
  <p:tag name="AS_UNIQUEID" val="870"/>
</p:tagLst>
</file>

<file path=ppt/tags/tag84.xml><?xml version="1.0" encoding="utf-8"?>
<p:tagLst xmlns:a="http://schemas.openxmlformats.org/drawingml/2006/main" xmlns:r="http://schemas.openxmlformats.org/officeDocument/2006/relationships" xmlns:p="http://schemas.openxmlformats.org/presentationml/2006/main">
  <p:tag name="AS_UNIQUEID" val="871"/>
</p:tagLst>
</file>

<file path=ppt/tags/tag85.xml><?xml version="1.0" encoding="utf-8"?>
<p:tagLst xmlns:a="http://schemas.openxmlformats.org/drawingml/2006/main" xmlns:r="http://schemas.openxmlformats.org/officeDocument/2006/relationships" xmlns:p="http://schemas.openxmlformats.org/presentationml/2006/main">
  <p:tag name="AS_UNIQUEID" val="872"/>
</p:tagLst>
</file>

<file path=ppt/tags/tag86.xml><?xml version="1.0" encoding="utf-8"?>
<p:tagLst xmlns:a="http://schemas.openxmlformats.org/drawingml/2006/main" xmlns:r="http://schemas.openxmlformats.org/officeDocument/2006/relationships" xmlns:p="http://schemas.openxmlformats.org/presentationml/2006/main">
  <p:tag name="AS_UNIQUEID" val="873"/>
</p:tagLst>
</file>

<file path=ppt/tags/tag87.xml><?xml version="1.0" encoding="utf-8"?>
<p:tagLst xmlns:a="http://schemas.openxmlformats.org/drawingml/2006/main" xmlns:r="http://schemas.openxmlformats.org/officeDocument/2006/relationships" xmlns:p="http://schemas.openxmlformats.org/presentationml/2006/main">
  <p:tag name="AS_UNIQUEID" val="874"/>
</p:tagLst>
</file>

<file path=ppt/tags/tag88.xml><?xml version="1.0" encoding="utf-8"?>
<p:tagLst xmlns:a="http://schemas.openxmlformats.org/drawingml/2006/main" xmlns:r="http://schemas.openxmlformats.org/officeDocument/2006/relationships" xmlns:p="http://schemas.openxmlformats.org/presentationml/2006/main">
  <p:tag name="AS_UNIQUEID" val="875"/>
</p:tagLst>
</file>

<file path=ppt/tags/tag89.xml><?xml version="1.0" encoding="utf-8"?>
<p:tagLst xmlns:a="http://schemas.openxmlformats.org/drawingml/2006/main" xmlns:r="http://schemas.openxmlformats.org/officeDocument/2006/relationships" xmlns:p="http://schemas.openxmlformats.org/presentationml/2006/main">
  <p:tag name="AS_UNIQUEID" val="876"/>
</p:tagLst>
</file>

<file path=ppt/tags/tag9.xml><?xml version="1.0" encoding="utf-8"?>
<p:tagLst xmlns:a="http://schemas.openxmlformats.org/drawingml/2006/main" xmlns:r="http://schemas.openxmlformats.org/officeDocument/2006/relationships" xmlns:p="http://schemas.openxmlformats.org/presentationml/2006/main">
  <p:tag name="AS_UNIQUEID" val="715"/>
</p:tagLst>
</file>

<file path=ppt/tags/tag90.xml><?xml version="1.0" encoding="utf-8"?>
<p:tagLst xmlns:a="http://schemas.openxmlformats.org/drawingml/2006/main" xmlns:r="http://schemas.openxmlformats.org/officeDocument/2006/relationships" xmlns:p="http://schemas.openxmlformats.org/presentationml/2006/main">
  <p:tag name="AS_UNIQUEID" val="878"/>
</p:tagLst>
</file>

<file path=ppt/tags/tag91.xml><?xml version="1.0" encoding="utf-8"?>
<p:tagLst xmlns:a="http://schemas.openxmlformats.org/drawingml/2006/main" xmlns:r="http://schemas.openxmlformats.org/officeDocument/2006/relationships" xmlns:p="http://schemas.openxmlformats.org/presentationml/2006/main">
  <p:tag name="AS_UNIQUEID" val="879"/>
</p:tagLst>
</file>

<file path=ppt/tags/tag92.xml><?xml version="1.0" encoding="utf-8"?>
<p:tagLst xmlns:a="http://schemas.openxmlformats.org/drawingml/2006/main" xmlns:r="http://schemas.openxmlformats.org/officeDocument/2006/relationships" xmlns:p="http://schemas.openxmlformats.org/presentationml/2006/main">
  <p:tag name="AS_UNIQUEID" val="880"/>
</p:tagLst>
</file>

<file path=ppt/tags/tag93.xml><?xml version="1.0" encoding="utf-8"?>
<p:tagLst xmlns:a="http://schemas.openxmlformats.org/drawingml/2006/main" xmlns:r="http://schemas.openxmlformats.org/officeDocument/2006/relationships" xmlns:p="http://schemas.openxmlformats.org/presentationml/2006/main">
  <p:tag name="AS_UNIQUEID" val="881"/>
</p:tagLst>
</file>

<file path=ppt/tags/tag94.xml><?xml version="1.0" encoding="utf-8"?>
<p:tagLst xmlns:a="http://schemas.openxmlformats.org/drawingml/2006/main" xmlns:r="http://schemas.openxmlformats.org/officeDocument/2006/relationships" xmlns:p="http://schemas.openxmlformats.org/presentationml/2006/main">
  <p:tag name="AS_UNIQUEID" val="884"/>
</p:tagLst>
</file>

<file path=ppt/tags/tag95.xml><?xml version="1.0" encoding="utf-8"?>
<p:tagLst xmlns:a="http://schemas.openxmlformats.org/drawingml/2006/main" xmlns:r="http://schemas.openxmlformats.org/officeDocument/2006/relationships" xmlns:p="http://schemas.openxmlformats.org/presentationml/2006/main">
  <p:tag name="AS_UNIQUEID" val="885"/>
</p:tagLst>
</file>

<file path=ppt/tags/tag96.xml><?xml version="1.0" encoding="utf-8"?>
<p:tagLst xmlns:a="http://schemas.openxmlformats.org/drawingml/2006/main" xmlns:r="http://schemas.openxmlformats.org/officeDocument/2006/relationships" xmlns:p="http://schemas.openxmlformats.org/presentationml/2006/main">
  <p:tag name="AS_UNIQUEID" val="887"/>
</p:tagLst>
</file>

<file path=ppt/tags/tag97.xml><?xml version="1.0" encoding="utf-8"?>
<p:tagLst xmlns:a="http://schemas.openxmlformats.org/drawingml/2006/main" xmlns:r="http://schemas.openxmlformats.org/officeDocument/2006/relationships" xmlns:p="http://schemas.openxmlformats.org/presentationml/2006/main">
  <p:tag name="AS_UNIQUEID" val="888"/>
</p:tagLst>
</file>

<file path=ppt/tags/tag98.xml><?xml version="1.0" encoding="utf-8"?>
<p:tagLst xmlns:a="http://schemas.openxmlformats.org/drawingml/2006/main" xmlns:r="http://schemas.openxmlformats.org/officeDocument/2006/relationships" xmlns:p="http://schemas.openxmlformats.org/presentationml/2006/main">
  <p:tag name="AS_UNIQUEID" val="889"/>
</p:tagLst>
</file>

<file path=ppt/tags/tag99.xml><?xml version="1.0" encoding="utf-8"?>
<p:tagLst xmlns:a="http://schemas.openxmlformats.org/drawingml/2006/main" xmlns:r="http://schemas.openxmlformats.org/officeDocument/2006/relationships" xmlns:p="http://schemas.openxmlformats.org/presentationml/2006/main">
  <p:tag name="AS_UNIQUEID" val="890"/>
</p:tagLst>
</file>

<file path=ppt/theme/theme1.xml><?xml version="1.0" encoding="utf-8"?>
<a:theme xmlns:a="http://schemas.openxmlformats.org/drawingml/2006/main" name="office">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自定义 2">
      <a:majorFont>
        <a:latin typeface="等线 Light"/>
        <a:ea typeface="黑体"/>
        <a:cs typeface="Arial"/>
      </a:majorFont>
      <a:minorFont>
        <a:latin typeface="等线"/>
        <a:ea typeface="黑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ln w="9525">
          <a:noFill/>
        </a:ln>
      </a:spPr>
      <a:bodyPr>
        <a:spAutoFit/>
      </a:bodyPr>
      <a:lstStyle>
        <a:defPPr>
          <a:defRPr lang="en-US" altLang="zh-CN" sz="8000" b="1">
            <a:solidFill>
              <a:srgbClr val="FF0000"/>
            </a:solidFill>
            <a:latin typeface="黑体" panose="02010609060101010101" pitchFamily="49" charset="-122"/>
            <a:ea typeface="黑体" panose="02010609060101010101" pitchFamily="49"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第一PPT，www.1ppt.com ">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自定义 2">
      <a:majorFont>
        <a:latin typeface="等线 Light"/>
        <a:ea typeface="黑体"/>
        <a:cs typeface="Arial"/>
      </a:majorFont>
      <a:minorFont>
        <a:latin typeface="等线"/>
        <a:ea typeface="黑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自定义 2">
      <a:majorFont>
        <a:latin typeface="等线 Light"/>
        <a:ea typeface="黑体"/>
        <a:cs typeface="Arial"/>
      </a:majorFont>
      <a:minorFont>
        <a:latin typeface="等线"/>
        <a:ea typeface="黑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solidFill>
          <a:srgbClr val="C00000"/>
        </a:solidFill>
      </a:spPr>
      <a:bodyPr wrap="square" rtlCol="0">
        <a:spAutoFit/>
      </a:bodyPr>
      <a:lstStyle>
        <a:defPPr>
          <a:defRPr lang="zh-CN" altLang="en-US" sz="3600" b="1">
            <a:solidFill>
              <a:schemeClr val="bg1"/>
            </a:solidFill>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6351</TotalTime>
  <Words>3815</Words>
  <Application>Microsoft Office PowerPoint</Application>
  <PresentationFormat>自定义</PresentationFormat>
  <Paragraphs>367</Paragraphs>
  <Slides>33</Slides>
  <Notes>5</Notes>
  <HiddenSlides>0</HiddenSlides>
  <MMClips>0</MMClips>
  <ScaleCrop>false</ScaleCrop>
  <HeadingPairs>
    <vt:vector size="6" baseType="variant">
      <vt:variant>
        <vt:lpstr>已用的字体</vt:lpstr>
      </vt:variant>
      <vt:variant>
        <vt:i4>30</vt:i4>
      </vt:variant>
      <vt:variant>
        <vt:lpstr>主题</vt:lpstr>
      </vt:variant>
      <vt:variant>
        <vt:i4>3</vt:i4>
      </vt:variant>
      <vt:variant>
        <vt:lpstr>幻灯片标题</vt:lpstr>
      </vt:variant>
      <vt:variant>
        <vt:i4>33</vt:i4>
      </vt:variant>
    </vt:vector>
  </HeadingPairs>
  <TitlesOfParts>
    <vt:vector size="66" baseType="lpstr">
      <vt:lpstr>Arial</vt:lpstr>
      <vt:lpstr>Impact</vt:lpstr>
      <vt:lpstr>宋体</vt:lpstr>
      <vt:lpstr>KTJ+ZLCHFU-12</vt:lpstr>
      <vt:lpstr>KTJ+ZLCHFT-9</vt:lpstr>
      <vt:lpstr>等线 Light</vt:lpstr>
      <vt:lpstr>KTJ+ZLCHFV-18</vt:lpstr>
      <vt:lpstr>KTJ+ZLCHFT-8</vt:lpstr>
      <vt:lpstr>FZSSK--GBK1-0</vt:lpstr>
      <vt:lpstr>Times New Roman</vt:lpstr>
      <vt:lpstr>AdobeHeitiStd-Regular</vt:lpstr>
      <vt:lpstr>等线</vt:lpstr>
      <vt:lpstr>黑体</vt:lpstr>
      <vt:lpstr>方正粗黑宋简体</vt:lpstr>
      <vt:lpstr>Segoe UI</vt:lpstr>
      <vt:lpstr>Times-Roman</vt:lpstr>
      <vt:lpstr>KTJ+ZLCHFW-22</vt:lpstr>
      <vt:lpstr>KTJ+ZLCHFT-10</vt:lpstr>
      <vt:lpstr>微软雅黑</vt:lpstr>
      <vt:lpstr>优教通专用字体logo</vt:lpstr>
      <vt:lpstr>KTJ+ZBPDDy-2</vt:lpstr>
      <vt:lpstr>HiddenHorzOCR</vt:lpstr>
      <vt:lpstr>楷体</vt:lpstr>
      <vt:lpstr>Wingdings</vt:lpstr>
      <vt:lpstr>KTJ+ZLCHFU-11</vt:lpstr>
      <vt:lpstr>Calibri</vt:lpstr>
      <vt:lpstr>KTJ+ZLCHFT-2</vt:lpstr>
      <vt:lpstr>方正准圆_GBK</vt:lpstr>
      <vt:lpstr>FZSYJW--GB1-0</vt:lpstr>
      <vt:lpstr>KTJ+ZLCHFT-1</vt:lpstr>
      <vt:lpstr>office</vt:lpstr>
      <vt:lpstr>1_第一PPT，www.1ppt.com </vt:lpstr>
      <vt:lpstr>1_office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PC</cp:lastModifiedBy>
  <cp:revision>397</cp:revision>
  <cp:lastPrinted>2021-03-29T08:37:00Z</cp:lastPrinted>
  <dcterms:created xsi:type="dcterms:W3CDTF">2021-03-29T08:37:00Z</dcterms:created>
  <dcterms:modified xsi:type="dcterms:W3CDTF">2022-05-02T14:34:27Z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KSOSaveFontToCloudKey">
    <vt:lpwstr>412930843_btnclosed</vt:lpwstr>
  </property>
  <property fmtid="{D5CDD505-2E9C-101B-9397-08002B2CF9AE}" pid="7" name="ICV">
    <vt:lpwstr>C657AABBAC474907AAB56A9493777E88</vt:lpwstr>
  </property>
  <property fmtid="{D5CDD505-2E9C-101B-9397-08002B2CF9AE}" pid="8" name="KSOProductBuildVer">
    <vt:lpwstr>2052-11.1.0.10650</vt:lpwstr>
  </property>
</Properties>
</file>