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7"/>
  </p:notesMasterIdLst>
  <p:sldIdLst>
    <p:sldId id="605" r:id="rId5"/>
    <p:sldId id="584" r:id="rId6"/>
    <p:sldId id="606" r:id="rId8"/>
    <p:sldId id="564" r:id="rId9"/>
    <p:sldId id="586" r:id="rId10"/>
    <p:sldId id="629" r:id="rId11"/>
    <p:sldId id="630" r:id="rId12"/>
    <p:sldId id="587" r:id="rId13"/>
    <p:sldId id="631" r:id="rId14"/>
    <p:sldId id="588" r:id="rId15"/>
    <p:sldId id="636" r:id="rId16"/>
    <p:sldId id="635" r:id="rId17"/>
    <p:sldId id="632" r:id="rId18"/>
    <p:sldId id="634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柯雯 曾" initials="柯雯" lastIdx="1" clrIdx="0"/>
  <p:cmAuthor id="8" name="姜伟光" initials="姜" lastIdx="1" clrIdx="0"/>
  <p:cmAuthor id="2" name=" " initials="" lastIdx="1" clrIdx="1"/>
  <p:cmAuthor id="3" name="lenovo" initials="l" lastIdx="6" clrIdx="2"/>
  <p:cmAuthor id="5" name="宋洁然" initials="宋" lastIdx="2" clrIdx="1"/>
  <p:cmAuthor id="6" name="ming qiu" initials="m" lastIdx="17" clrIdx="1"/>
  <p:cmAuthor id="9" name="PPTer_Tang" initials="P" lastIdx="1" clrIdx="0"/>
  <p:cmAuthor id="4" name="kingsof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7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2A1B-1986-4A32-A75F-D163278C08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A6307-6F44-44AE-8B1A-B575600450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4" t="7588" r="2185" b="6189"/>
          <a:stretch>
            <a:fillRect/>
          </a:stretch>
        </p:blipFill>
        <p:spPr>
          <a:xfrm>
            <a:off x="0" y="5820229"/>
            <a:ext cx="1247834" cy="10377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90" r="37330" b="4409"/>
          <a:stretch>
            <a:fillRect/>
          </a:stretch>
        </p:blipFill>
        <p:spPr>
          <a:xfrm>
            <a:off x="10442106" y="5305822"/>
            <a:ext cx="1749894" cy="155217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629372" y="730185"/>
            <a:ext cx="1143772" cy="435035"/>
            <a:chOff x="4829105" y="817220"/>
            <a:chExt cx="1143772" cy="435035"/>
          </a:xfrm>
        </p:grpSpPr>
        <p:sp>
          <p:nvSpPr>
            <p:cNvPr id="26" name="Freeform 32"/>
            <p:cNvSpPr/>
            <p:nvPr/>
          </p:nvSpPr>
          <p:spPr bwMode="auto">
            <a:xfrm rot="20700000">
              <a:off x="4829105" y="817220"/>
              <a:ext cx="764541" cy="435035"/>
            </a:xfrm>
            <a:custGeom>
              <a:avLst/>
              <a:gdLst>
                <a:gd name="T0" fmla="*/ 0 w 149"/>
                <a:gd name="T1" fmla="*/ 12 h 82"/>
                <a:gd name="T2" fmla="*/ 48 w 149"/>
                <a:gd name="T3" fmla="*/ 37 h 82"/>
                <a:gd name="T4" fmla="*/ 71 w 149"/>
                <a:gd name="T5" fmla="*/ 18 h 82"/>
                <a:gd name="T6" fmla="*/ 103 w 149"/>
                <a:gd name="T7" fmla="*/ 45 h 82"/>
                <a:gd name="T8" fmla="*/ 114 w 149"/>
                <a:gd name="T9" fmla="*/ 65 h 82"/>
                <a:gd name="T10" fmla="*/ 149 w 149"/>
                <a:gd name="T11" fmla="*/ 70 h 82"/>
                <a:gd name="T12" fmla="*/ 110 w 149"/>
                <a:gd name="T13" fmla="*/ 68 h 82"/>
                <a:gd name="T14" fmla="*/ 100 w 149"/>
                <a:gd name="T15" fmla="*/ 55 h 82"/>
                <a:gd name="T16" fmla="*/ 75 w 149"/>
                <a:gd name="T17" fmla="*/ 25 h 82"/>
                <a:gd name="T18" fmla="*/ 54 w 149"/>
                <a:gd name="T19" fmla="*/ 35 h 82"/>
                <a:gd name="T20" fmla="*/ 61 w 149"/>
                <a:gd name="T21" fmla="*/ 52 h 82"/>
                <a:gd name="T22" fmla="*/ 74 w 149"/>
                <a:gd name="T23" fmla="*/ 49 h 82"/>
                <a:gd name="T24" fmla="*/ 73 w 149"/>
                <a:gd name="T25" fmla="*/ 43 h 82"/>
                <a:gd name="T26" fmla="*/ 65 w 149"/>
                <a:gd name="T27" fmla="*/ 46 h 82"/>
                <a:gd name="T28" fmla="*/ 70 w 149"/>
                <a:gd name="T29" fmla="*/ 36 h 82"/>
                <a:gd name="T30" fmla="*/ 81 w 149"/>
                <a:gd name="T31" fmla="*/ 48 h 82"/>
                <a:gd name="T32" fmla="*/ 67 w 149"/>
                <a:gd name="T33" fmla="*/ 59 h 82"/>
                <a:gd name="T34" fmla="*/ 48 w 149"/>
                <a:gd name="T35" fmla="*/ 46 h 82"/>
                <a:gd name="T36" fmla="*/ 0 w 149"/>
                <a:gd name="T37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82">
                  <a:moveTo>
                    <a:pt x="0" y="12"/>
                  </a:moveTo>
                  <a:cubicBezTo>
                    <a:pt x="0" y="12"/>
                    <a:pt x="36" y="0"/>
                    <a:pt x="48" y="37"/>
                  </a:cubicBezTo>
                  <a:cubicBezTo>
                    <a:pt x="48" y="37"/>
                    <a:pt x="47" y="15"/>
                    <a:pt x="71" y="18"/>
                  </a:cubicBezTo>
                  <a:cubicBezTo>
                    <a:pt x="92" y="20"/>
                    <a:pt x="103" y="45"/>
                    <a:pt x="103" y="45"/>
                  </a:cubicBezTo>
                  <a:cubicBezTo>
                    <a:pt x="103" y="45"/>
                    <a:pt x="109" y="59"/>
                    <a:pt x="114" y="65"/>
                  </a:cubicBezTo>
                  <a:cubicBezTo>
                    <a:pt x="116" y="67"/>
                    <a:pt x="123" y="75"/>
                    <a:pt x="149" y="70"/>
                  </a:cubicBezTo>
                  <a:cubicBezTo>
                    <a:pt x="149" y="70"/>
                    <a:pt x="125" y="82"/>
                    <a:pt x="110" y="68"/>
                  </a:cubicBezTo>
                  <a:cubicBezTo>
                    <a:pt x="110" y="68"/>
                    <a:pt x="103" y="60"/>
                    <a:pt x="100" y="55"/>
                  </a:cubicBezTo>
                  <a:cubicBezTo>
                    <a:pt x="98" y="51"/>
                    <a:pt x="92" y="31"/>
                    <a:pt x="75" y="25"/>
                  </a:cubicBezTo>
                  <a:cubicBezTo>
                    <a:pt x="65" y="22"/>
                    <a:pt x="56" y="25"/>
                    <a:pt x="54" y="35"/>
                  </a:cubicBezTo>
                  <a:cubicBezTo>
                    <a:pt x="51" y="45"/>
                    <a:pt x="61" y="52"/>
                    <a:pt x="61" y="52"/>
                  </a:cubicBezTo>
                  <a:cubicBezTo>
                    <a:pt x="61" y="52"/>
                    <a:pt x="71" y="56"/>
                    <a:pt x="74" y="49"/>
                  </a:cubicBezTo>
                  <a:cubicBezTo>
                    <a:pt x="74" y="49"/>
                    <a:pt x="76" y="44"/>
                    <a:pt x="73" y="43"/>
                  </a:cubicBezTo>
                  <a:cubicBezTo>
                    <a:pt x="73" y="43"/>
                    <a:pt x="70" y="49"/>
                    <a:pt x="65" y="46"/>
                  </a:cubicBezTo>
                  <a:cubicBezTo>
                    <a:pt x="61" y="43"/>
                    <a:pt x="65" y="36"/>
                    <a:pt x="70" y="36"/>
                  </a:cubicBezTo>
                  <a:cubicBezTo>
                    <a:pt x="76" y="36"/>
                    <a:pt x="82" y="39"/>
                    <a:pt x="81" y="48"/>
                  </a:cubicBezTo>
                  <a:cubicBezTo>
                    <a:pt x="79" y="57"/>
                    <a:pt x="73" y="60"/>
                    <a:pt x="67" y="59"/>
                  </a:cubicBezTo>
                  <a:cubicBezTo>
                    <a:pt x="56" y="58"/>
                    <a:pt x="53" y="54"/>
                    <a:pt x="48" y="46"/>
                  </a:cubicBezTo>
                  <a:cubicBezTo>
                    <a:pt x="38" y="27"/>
                    <a:pt x="34" y="12"/>
                    <a:pt x="0" y="1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/>
            <p:nvPr/>
          </p:nvSpPr>
          <p:spPr bwMode="auto">
            <a:xfrm rot="20700000">
              <a:off x="5460312" y="989131"/>
              <a:ext cx="512565" cy="159369"/>
            </a:xfrm>
            <a:custGeom>
              <a:avLst/>
              <a:gdLst>
                <a:gd name="T0" fmla="*/ 0 w 100"/>
                <a:gd name="T1" fmla="*/ 18 h 30"/>
                <a:gd name="T2" fmla="*/ 39 w 100"/>
                <a:gd name="T3" fmla="*/ 13 h 30"/>
                <a:gd name="T4" fmla="*/ 49 w 100"/>
                <a:gd name="T5" fmla="*/ 27 h 30"/>
                <a:gd name="T6" fmla="*/ 71 w 100"/>
                <a:gd name="T7" fmla="*/ 17 h 30"/>
                <a:gd name="T8" fmla="*/ 80 w 100"/>
                <a:gd name="T9" fmla="*/ 8 h 30"/>
                <a:gd name="T10" fmla="*/ 100 w 100"/>
                <a:gd name="T11" fmla="*/ 10 h 30"/>
                <a:gd name="T12" fmla="*/ 78 w 100"/>
                <a:gd name="T13" fmla="*/ 5 h 30"/>
                <a:gd name="T14" fmla="*/ 71 w 100"/>
                <a:gd name="T15" fmla="*/ 11 h 30"/>
                <a:gd name="T16" fmla="*/ 52 w 100"/>
                <a:gd name="T17" fmla="*/ 24 h 30"/>
                <a:gd name="T18" fmla="*/ 42 w 100"/>
                <a:gd name="T19" fmla="*/ 15 h 30"/>
                <a:gd name="T20" fmla="*/ 49 w 100"/>
                <a:gd name="T21" fmla="*/ 7 h 30"/>
                <a:gd name="T22" fmla="*/ 56 w 100"/>
                <a:gd name="T23" fmla="*/ 10 h 30"/>
                <a:gd name="T24" fmla="*/ 54 w 100"/>
                <a:gd name="T25" fmla="*/ 13 h 30"/>
                <a:gd name="T26" fmla="*/ 50 w 100"/>
                <a:gd name="T27" fmla="*/ 11 h 30"/>
                <a:gd name="T28" fmla="*/ 51 w 100"/>
                <a:gd name="T29" fmla="*/ 17 h 30"/>
                <a:gd name="T30" fmla="*/ 59 w 100"/>
                <a:gd name="T31" fmla="*/ 12 h 30"/>
                <a:gd name="T32" fmla="*/ 54 w 100"/>
                <a:gd name="T33" fmla="*/ 4 h 30"/>
                <a:gd name="T34" fmla="*/ 41 w 100"/>
                <a:gd name="T35" fmla="*/ 8 h 30"/>
                <a:gd name="T36" fmla="*/ 0 w 100"/>
                <a:gd name="T37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0">
                  <a:moveTo>
                    <a:pt x="0" y="18"/>
                  </a:moveTo>
                  <a:cubicBezTo>
                    <a:pt x="0" y="18"/>
                    <a:pt x="21" y="30"/>
                    <a:pt x="39" y="13"/>
                  </a:cubicBezTo>
                  <a:cubicBezTo>
                    <a:pt x="39" y="13"/>
                    <a:pt x="36" y="25"/>
                    <a:pt x="49" y="27"/>
                  </a:cubicBezTo>
                  <a:cubicBezTo>
                    <a:pt x="62" y="29"/>
                    <a:pt x="71" y="17"/>
                    <a:pt x="71" y="17"/>
                  </a:cubicBezTo>
                  <a:cubicBezTo>
                    <a:pt x="71" y="17"/>
                    <a:pt x="76" y="10"/>
                    <a:pt x="80" y="8"/>
                  </a:cubicBezTo>
                  <a:cubicBezTo>
                    <a:pt x="81" y="7"/>
                    <a:pt x="86" y="3"/>
                    <a:pt x="100" y="10"/>
                  </a:cubicBezTo>
                  <a:cubicBezTo>
                    <a:pt x="100" y="10"/>
                    <a:pt x="89" y="0"/>
                    <a:pt x="78" y="5"/>
                  </a:cubicBezTo>
                  <a:cubicBezTo>
                    <a:pt x="78" y="5"/>
                    <a:pt x="73" y="8"/>
                    <a:pt x="71" y="11"/>
                  </a:cubicBezTo>
                  <a:cubicBezTo>
                    <a:pt x="69" y="13"/>
                    <a:pt x="63" y="23"/>
                    <a:pt x="52" y="24"/>
                  </a:cubicBezTo>
                  <a:cubicBezTo>
                    <a:pt x="47" y="24"/>
                    <a:pt x="42" y="21"/>
                    <a:pt x="42" y="15"/>
                  </a:cubicBezTo>
                  <a:cubicBezTo>
                    <a:pt x="42" y="9"/>
                    <a:pt x="49" y="7"/>
                    <a:pt x="49" y="7"/>
                  </a:cubicBezTo>
                  <a:cubicBezTo>
                    <a:pt x="49" y="7"/>
                    <a:pt x="55" y="6"/>
                    <a:pt x="56" y="10"/>
                  </a:cubicBezTo>
                  <a:cubicBezTo>
                    <a:pt x="56" y="10"/>
                    <a:pt x="56" y="13"/>
                    <a:pt x="54" y="13"/>
                  </a:cubicBezTo>
                  <a:cubicBezTo>
                    <a:pt x="54" y="13"/>
                    <a:pt x="53" y="9"/>
                    <a:pt x="50" y="11"/>
                  </a:cubicBezTo>
                  <a:cubicBezTo>
                    <a:pt x="48" y="12"/>
                    <a:pt x="48" y="16"/>
                    <a:pt x="51" y="17"/>
                  </a:cubicBezTo>
                  <a:cubicBezTo>
                    <a:pt x="54" y="18"/>
                    <a:pt x="58" y="17"/>
                    <a:pt x="59" y="12"/>
                  </a:cubicBezTo>
                  <a:cubicBezTo>
                    <a:pt x="60" y="7"/>
                    <a:pt x="56" y="4"/>
                    <a:pt x="54" y="4"/>
                  </a:cubicBezTo>
                  <a:cubicBezTo>
                    <a:pt x="47" y="3"/>
                    <a:pt x="45" y="4"/>
                    <a:pt x="41" y="8"/>
                  </a:cubicBezTo>
                  <a:cubicBezTo>
                    <a:pt x="33" y="16"/>
                    <a:pt x="19" y="24"/>
                    <a:pt x="0" y="1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21047" y="730185"/>
            <a:ext cx="1141581" cy="435035"/>
            <a:chOff x="6221314" y="817220"/>
            <a:chExt cx="1141581" cy="435035"/>
          </a:xfrm>
        </p:grpSpPr>
        <p:sp>
          <p:nvSpPr>
            <p:cNvPr id="24" name="Freeform 34"/>
            <p:cNvSpPr/>
            <p:nvPr/>
          </p:nvSpPr>
          <p:spPr bwMode="auto">
            <a:xfrm rot="900000">
              <a:off x="6600508" y="817220"/>
              <a:ext cx="762387" cy="435035"/>
            </a:xfrm>
            <a:custGeom>
              <a:avLst/>
              <a:gdLst>
                <a:gd name="T0" fmla="*/ 149 w 149"/>
                <a:gd name="T1" fmla="*/ 12 h 82"/>
                <a:gd name="T2" fmla="*/ 101 w 149"/>
                <a:gd name="T3" fmla="*/ 37 h 82"/>
                <a:gd name="T4" fmla="*/ 78 w 149"/>
                <a:gd name="T5" fmla="*/ 18 h 82"/>
                <a:gd name="T6" fmla="*/ 46 w 149"/>
                <a:gd name="T7" fmla="*/ 45 h 82"/>
                <a:gd name="T8" fmla="*/ 35 w 149"/>
                <a:gd name="T9" fmla="*/ 65 h 82"/>
                <a:gd name="T10" fmla="*/ 0 w 149"/>
                <a:gd name="T11" fmla="*/ 70 h 82"/>
                <a:gd name="T12" fmla="*/ 39 w 149"/>
                <a:gd name="T13" fmla="*/ 68 h 82"/>
                <a:gd name="T14" fmla="*/ 48 w 149"/>
                <a:gd name="T15" fmla="*/ 55 h 82"/>
                <a:gd name="T16" fmla="*/ 74 w 149"/>
                <a:gd name="T17" fmla="*/ 25 h 82"/>
                <a:gd name="T18" fmla="*/ 95 w 149"/>
                <a:gd name="T19" fmla="*/ 35 h 82"/>
                <a:gd name="T20" fmla="*/ 88 w 149"/>
                <a:gd name="T21" fmla="*/ 52 h 82"/>
                <a:gd name="T22" fmla="*/ 75 w 149"/>
                <a:gd name="T23" fmla="*/ 49 h 82"/>
                <a:gd name="T24" fmla="*/ 76 w 149"/>
                <a:gd name="T25" fmla="*/ 43 h 82"/>
                <a:gd name="T26" fmla="*/ 83 w 149"/>
                <a:gd name="T27" fmla="*/ 46 h 82"/>
                <a:gd name="T28" fmla="*/ 79 w 149"/>
                <a:gd name="T29" fmla="*/ 36 h 82"/>
                <a:gd name="T30" fmla="*/ 68 w 149"/>
                <a:gd name="T31" fmla="*/ 48 h 82"/>
                <a:gd name="T32" fmla="*/ 81 w 149"/>
                <a:gd name="T33" fmla="*/ 59 h 82"/>
                <a:gd name="T34" fmla="*/ 101 w 149"/>
                <a:gd name="T35" fmla="*/ 46 h 82"/>
                <a:gd name="T36" fmla="*/ 149 w 149"/>
                <a:gd name="T37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82">
                  <a:moveTo>
                    <a:pt x="149" y="12"/>
                  </a:moveTo>
                  <a:cubicBezTo>
                    <a:pt x="149" y="12"/>
                    <a:pt x="113" y="0"/>
                    <a:pt x="101" y="37"/>
                  </a:cubicBezTo>
                  <a:cubicBezTo>
                    <a:pt x="101" y="37"/>
                    <a:pt x="102" y="15"/>
                    <a:pt x="78" y="18"/>
                  </a:cubicBezTo>
                  <a:cubicBezTo>
                    <a:pt x="56" y="20"/>
                    <a:pt x="46" y="45"/>
                    <a:pt x="46" y="45"/>
                  </a:cubicBezTo>
                  <a:cubicBezTo>
                    <a:pt x="46" y="45"/>
                    <a:pt x="40" y="59"/>
                    <a:pt x="35" y="65"/>
                  </a:cubicBezTo>
                  <a:cubicBezTo>
                    <a:pt x="33" y="67"/>
                    <a:pt x="26" y="75"/>
                    <a:pt x="0" y="70"/>
                  </a:cubicBezTo>
                  <a:cubicBezTo>
                    <a:pt x="0" y="70"/>
                    <a:pt x="24" y="82"/>
                    <a:pt x="39" y="68"/>
                  </a:cubicBezTo>
                  <a:cubicBezTo>
                    <a:pt x="39" y="68"/>
                    <a:pt x="46" y="60"/>
                    <a:pt x="48" y="55"/>
                  </a:cubicBezTo>
                  <a:cubicBezTo>
                    <a:pt x="51" y="51"/>
                    <a:pt x="57" y="31"/>
                    <a:pt x="74" y="25"/>
                  </a:cubicBezTo>
                  <a:cubicBezTo>
                    <a:pt x="83" y="22"/>
                    <a:pt x="92" y="25"/>
                    <a:pt x="95" y="35"/>
                  </a:cubicBezTo>
                  <a:cubicBezTo>
                    <a:pt x="98" y="45"/>
                    <a:pt x="88" y="52"/>
                    <a:pt x="88" y="52"/>
                  </a:cubicBezTo>
                  <a:cubicBezTo>
                    <a:pt x="88" y="52"/>
                    <a:pt x="78" y="56"/>
                    <a:pt x="75" y="49"/>
                  </a:cubicBezTo>
                  <a:cubicBezTo>
                    <a:pt x="75" y="49"/>
                    <a:pt x="73" y="44"/>
                    <a:pt x="76" y="43"/>
                  </a:cubicBezTo>
                  <a:cubicBezTo>
                    <a:pt x="76" y="43"/>
                    <a:pt x="79" y="49"/>
                    <a:pt x="83" y="46"/>
                  </a:cubicBezTo>
                  <a:cubicBezTo>
                    <a:pt x="88" y="43"/>
                    <a:pt x="84" y="36"/>
                    <a:pt x="79" y="36"/>
                  </a:cubicBezTo>
                  <a:cubicBezTo>
                    <a:pt x="73" y="36"/>
                    <a:pt x="67" y="39"/>
                    <a:pt x="68" y="48"/>
                  </a:cubicBezTo>
                  <a:cubicBezTo>
                    <a:pt x="69" y="57"/>
                    <a:pt x="76" y="60"/>
                    <a:pt x="81" y="59"/>
                  </a:cubicBezTo>
                  <a:cubicBezTo>
                    <a:pt x="92" y="58"/>
                    <a:pt x="96" y="54"/>
                    <a:pt x="101" y="46"/>
                  </a:cubicBezTo>
                  <a:cubicBezTo>
                    <a:pt x="111" y="27"/>
                    <a:pt x="115" y="12"/>
                    <a:pt x="149" y="1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5"/>
            <p:cNvSpPr/>
            <p:nvPr/>
          </p:nvSpPr>
          <p:spPr bwMode="auto">
            <a:xfrm rot="900000">
              <a:off x="6221314" y="988852"/>
              <a:ext cx="508258" cy="159369"/>
            </a:xfrm>
            <a:custGeom>
              <a:avLst/>
              <a:gdLst>
                <a:gd name="T0" fmla="*/ 99 w 99"/>
                <a:gd name="T1" fmla="*/ 18 h 30"/>
                <a:gd name="T2" fmla="*/ 61 w 99"/>
                <a:gd name="T3" fmla="*/ 13 h 30"/>
                <a:gd name="T4" fmla="*/ 51 w 99"/>
                <a:gd name="T5" fmla="*/ 27 h 30"/>
                <a:gd name="T6" fmla="*/ 29 w 99"/>
                <a:gd name="T7" fmla="*/ 17 h 30"/>
                <a:gd name="T8" fmla="*/ 20 w 99"/>
                <a:gd name="T9" fmla="*/ 8 h 30"/>
                <a:gd name="T10" fmla="*/ 0 w 99"/>
                <a:gd name="T11" fmla="*/ 10 h 30"/>
                <a:gd name="T12" fmla="*/ 22 w 99"/>
                <a:gd name="T13" fmla="*/ 5 h 30"/>
                <a:gd name="T14" fmla="*/ 29 w 99"/>
                <a:gd name="T15" fmla="*/ 11 h 30"/>
                <a:gd name="T16" fmla="*/ 47 w 99"/>
                <a:gd name="T17" fmla="*/ 24 h 30"/>
                <a:gd name="T18" fmla="*/ 58 w 99"/>
                <a:gd name="T19" fmla="*/ 15 h 30"/>
                <a:gd name="T20" fmla="*/ 51 w 99"/>
                <a:gd name="T21" fmla="*/ 7 h 30"/>
                <a:gd name="T22" fmla="*/ 44 w 99"/>
                <a:gd name="T23" fmla="*/ 10 h 30"/>
                <a:gd name="T24" fmla="*/ 46 w 99"/>
                <a:gd name="T25" fmla="*/ 13 h 30"/>
                <a:gd name="T26" fmla="*/ 50 w 99"/>
                <a:gd name="T27" fmla="*/ 11 h 30"/>
                <a:gd name="T28" fmla="*/ 49 w 99"/>
                <a:gd name="T29" fmla="*/ 17 h 30"/>
                <a:gd name="T30" fmla="*/ 41 w 99"/>
                <a:gd name="T31" fmla="*/ 12 h 30"/>
                <a:gd name="T32" fmla="*/ 47 w 99"/>
                <a:gd name="T33" fmla="*/ 4 h 30"/>
                <a:gd name="T34" fmla="*/ 59 w 99"/>
                <a:gd name="T35" fmla="*/ 8 h 30"/>
                <a:gd name="T36" fmla="*/ 99 w 99"/>
                <a:gd name="T37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30">
                  <a:moveTo>
                    <a:pt x="99" y="18"/>
                  </a:moveTo>
                  <a:cubicBezTo>
                    <a:pt x="99" y="18"/>
                    <a:pt x="79" y="30"/>
                    <a:pt x="61" y="13"/>
                  </a:cubicBezTo>
                  <a:cubicBezTo>
                    <a:pt x="61" y="13"/>
                    <a:pt x="64" y="25"/>
                    <a:pt x="51" y="27"/>
                  </a:cubicBezTo>
                  <a:cubicBezTo>
                    <a:pt x="39" y="29"/>
                    <a:pt x="29" y="17"/>
                    <a:pt x="29" y="17"/>
                  </a:cubicBezTo>
                  <a:cubicBezTo>
                    <a:pt x="29" y="17"/>
                    <a:pt x="24" y="10"/>
                    <a:pt x="20" y="8"/>
                  </a:cubicBezTo>
                  <a:cubicBezTo>
                    <a:pt x="19" y="7"/>
                    <a:pt x="14" y="3"/>
                    <a:pt x="0" y="10"/>
                  </a:cubicBezTo>
                  <a:cubicBezTo>
                    <a:pt x="0" y="10"/>
                    <a:pt x="11" y="0"/>
                    <a:pt x="22" y="5"/>
                  </a:cubicBezTo>
                  <a:cubicBezTo>
                    <a:pt x="22" y="5"/>
                    <a:pt x="26" y="8"/>
                    <a:pt x="29" y="11"/>
                  </a:cubicBezTo>
                  <a:cubicBezTo>
                    <a:pt x="31" y="13"/>
                    <a:pt x="37" y="23"/>
                    <a:pt x="47" y="24"/>
                  </a:cubicBezTo>
                  <a:cubicBezTo>
                    <a:pt x="53" y="24"/>
                    <a:pt x="58" y="21"/>
                    <a:pt x="58" y="15"/>
                  </a:cubicBezTo>
                  <a:cubicBezTo>
                    <a:pt x="58" y="9"/>
                    <a:pt x="51" y="7"/>
                    <a:pt x="51" y="7"/>
                  </a:cubicBezTo>
                  <a:cubicBezTo>
                    <a:pt x="51" y="7"/>
                    <a:pt x="45" y="6"/>
                    <a:pt x="44" y="10"/>
                  </a:cubicBezTo>
                  <a:cubicBezTo>
                    <a:pt x="44" y="10"/>
                    <a:pt x="44" y="13"/>
                    <a:pt x="46" y="13"/>
                  </a:cubicBezTo>
                  <a:cubicBezTo>
                    <a:pt x="46" y="13"/>
                    <a:pt x="47" y="9"/>
                    <a:pt x="50" y="11"/>
                  </a:cubicBezTo>
                  <a:cubicBezTo>
                    <a:pt x="52" y="12"/>
                    <a:pt x="51" y="16"/>
                    <a:pt x="49" y="17"/>
                  </a:cubicBezTo>
                  <a:cubicBezTo>
                    <a:pt x="45" y="18"/>
                    <a:pt x="42" y="17"/>
                    <a:pt x="41" y="12"/>
                  </a:cubicBezTo>
                  <a:cubicBezTo>
                    <a:pt x="40" y="7"/>
                    <a:pt x="44" y="4"/>
                    <a:pt x="47" y="4"/>
                  </a:cubicBezTo>
                  <a:cubicBezTo>
                    <a:pt x="52" y="3"/>
                    <a:pt x="55" y="4"/>
                    <a:pt x="59" y="8"/>
                  </a:cubicBezTo>
                  <a:cubicBezTo>
                    <a:pt x="67" y="16"/>
                    <a:pt x="81" y="24"/>
                    <a:pt x="99" y="1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 flipV="1">
            <a:off x="0" y="-1"/>
            <a:ext cx="1066799" cy="1296236"/>
            <a:chOff x="-2595563" y="3187"/>
            <a:chExt cx="2584265" cy="3140063"/>
          </a:xfrm>
        </p:grpSpPr>
        <p:sp>
          <p:nvSpPr>
            <p:cNvPr id="30" name="Freeform 130"/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 userDrawn="1"/>
        </p:nvGrpSpPr>
        <p:grpSpPr>
          <a:xfrm flipH="1">
            <a:off x="11121943" y="0"/>
            <a:ext cx="1070057" cy="1286411"/>
            <a:chOff x="10666013" y="3143251"/>
            <a:chExt cx="2592159" cy="3116265"/>
          </a:xfrm>
        </p:grpSpPr>
        <p:sp>
          <p:nvSpPr>
            <p:cNvPr id="33" name="Freeform 134"/>
            <p:cNvSpPr>
              <a:spLocks noEditPoints="1"/>
            </p:cNvSpPr>
            <p:nvPr/>
          </p:nvSpPr>
          <p:spPr bwMode="auto">
            <a:xfrm>
              <a:off x="10666013" y="3257550"/>
              <a:ext cx="395288" cy="280988"/>
            </a:xfrm>
            <a:custGeom>
              <a:avLst/>
              <a:gdLst>
                <a:gd name="T0" fmla="*/ 1 w 105"/>
                <a:gd name="T1" fmla="*/ 36 h 75"/>
                <a:gd name="T2" fmla="*/ 55 w 105"/>
                <a:gd name="T3" fmla="*/ 27 h 75"/>
                <a:gd name="T4" fmla="*/ 60 w 105"/>
                <a:gd name="T5" fmla="*/ 22 h 75"/>
                <a:gd name="T6" fmla="*/ 7 w 105"/>
                <a:gd name="T7" fmla="*/ 24 h 75"/>
                <a:gd name="T8" fmla="*/ 42 w 105"/>
                <a:gd name="T9" fmla="*/ 6 h 75"/>
                <a:gd name="T10" fmla="*/ 73 w 105"/>
                <a:gd name="T11" fmla="*/ 12 h 75"/>
                <a:gd name="T12" fmla="*/ 87 w 105"/>
                <a:gd name="T13" fmla="*/ 22 h 75"/>
                <a:gd name="T14" fmla="*/ 61 w 105"/>
                <a:gd name="T15" fmla="*/ 24 h 75"/>
                <a:gd name="T16" fmla="*/ 72 w 105"/>
                <a:gd name="T17" fmla="*/ 33 h 75"/>
                <a:gd name="T18" fmla="*/ 0 w 105"/>
                <a:gd name="T19" fmla="*/ 49 h 75"/>
                <a:gd name="T20" fmla="*/ 0 w 105"/>
                <a:gd name="T21" fmla="*/ 57 h 75"/>
                <a:gd name="T22" fmla="*/ 7 w 105"/>
                <a:gd name="T23" fmla="*/ 58 h 75"/>
                <a:gd name="T24" fmla="*/ 103 w 105"/>
                <a:gd name="T25" fmla="*/ 27 h 75"/>
                <a:gd name="T26" fmla="*/ 105 w 105"/>
                <a:gd name="T27" fmla="*/ 23 h 75"/>
                <a:gd name="T28" fmla="*/ 62 w 105"/>
                <a:gd name="T29" fmla="*/ 0 h 75"/>
                <a:gd name="T30" fmla="*/ 1 w 105"/>
                <a:gd name="T31" fmla="*/ 17 h 75"/>
                <a:gd name="T32" fmla="*/ 0 w 105"/>
                <a:gd name="T33" fmla="*/ 18 h 75"/>
                <a:gd name="T34" fmla="*/ 0 w 105"/>
                <a:gd name="T35" fmla="*/ 38 h 75"/>
                <a:gd name="T36" fmla="*/ 1 w 105"/>
                <a:gd name="T37" fmla="*/ 36 h 75"/>
                <a:gd name="T38" fmla="*/ 5 w 105"/>
                <a:gd name="T39" fmla="*/ 28 h 75"/>
                <a:gd name="T40" fmla="*/ 10 w 105"/>
                <a:gd name="T41" fmla="*/ 27 h 75"/>
                <a:gd name="T42" fmla="*/ 5 w 105"/>
                <a:gd name="T43" fmla="*/ 2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" h="75">
                  <a:moveTo>
                    <a:pt x="1" y="36"/>
                  </a:moveTo>
                  <a:cubicBezTo>
                    <a:pt x="18" y="29"/>
                    <a:pt x="37" y="23"/>
                    <a:pt x="55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45" y="16"/>
                    <a:pt x="23" y="20"/>
                    <a:pt x="7" y="24"/>
                  </a:cubicBezTo>
                  <a:cubicBezTo>
                    <a:pt x="14" y="12"/>
                    <a:pt x="30" y="9"/>
                    <a:pt x="42" y="6"/>
                  </a:cubicBezTo>
                  <a:cubicBezTo>
                    <a:pt x="52" y="4"/>
                    <a:pt x="63" y="12"/>
                    <a:pt x="73" y="12"/>
                  </a:cubicBezTo>
                  <a:cubicBezTo>
                    <a:pt x="76" y="18"/>
                    <a:pt x="85" y="15"/>
                    <a:pt x="87" y="22"/>
                  </a:cubicBezTo>
                  <a:cubicBezTo>
                    <a:pt x="79" y="27"/>
                    <a:pt x="67" y="14"/>
                    <a:pt x="61" y="24"/>
                  </a:cubicBezTo>
                  <a:cubicBezTo>
                    <a:pt x="63" y="28"/>
                    <a:pt x="74" y="27"/>
                    <a:pt x="72" y="33"/>
                  </a:cubicBezTo>
                  <a:cubicBezTo>
                    <a:pt x="54" y="50"/>
                    <a:pt x="25" y="58"/>
                    <a:pt x="0" y="4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8"/>
                    <a:pt x="5" y="58"/>
                    <a:pt x="7" y="58"/>
                  </a:cubicBezTo>
                  <a:cubicBezTo>
                    <a:pt x="46" y="75"/>
                    <a:pt x="69" y="35"/>
                    <a:pt x="103" y="27"/>
                  </a:cubicBezTo>
                  <a:cubicBezTo>
                    <a:pt x="103" y="26"/>
                    <a:pt x="105" y="25"/>
                    <a:pt x="105" y="23"/>
                  </a:cubicBezTo>
                  <a:cubicBezTo>
                    <a:pt x="92" y="10"/>
                    <a:pt x="77" y="7"/>
                    <a:pt x="62" y="0"/>
                  </a:cubicBezTo>
                  <a:cubicBezTo>
                    <a:pt x="40" y="2"/>
                    <a:pt x="17" y="0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1" y="37"/>
                    <a:pt x="1" y="36"/>
                  </a:cubicBezTo>
                  <a:close/>
                  <a:moveTo>
                    <a:pt x="5" y="28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10" y="28"/>
                    <a:pt x="6" y="29"/>
                    <a:pt x="5" y="28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 bwMode="auto">
            <a:xfrm>
              <a:off x="10666789" y="3143251"/>
              <a:ext cx="2591383" cy="3116265"/>
            </a:xfrm>
            <a:custGeom>
              <a:avLst/>
              <a:gdLst>
                <a:gd name="connsiteX0" fmla="*/ 377049 w 2591383"/>
                <a:gd name="connsiteY0" fmla="*/ 2682874 h 3116265"/>
                <a:gd name="connsiteX1" fmla="*/ 346886 w 2591383"/>
                <a:gd name="connsiteY1" fmla="*/ 2713037 h 3116265"/>
                <a:gd name="connsiteX2" fmla="*/ 377049 w 2591383"/>
                <a:gd name="connsiteY2" fmla="*/ 2682874 h 3116265"/>
                <a:gd name="connsiteX3" fmla="*/ 146931 w 2591383"/>
                <a:gd name="connsiteY3" fmla="*/ 2597149 h 3116265"/>
                <a:gd name="connsiteX4" fmla="*/ 78599 w 2591383"/>
                <a:gd name="connsiteY4" fmla="*/ 2762249 h 3116265"/>
                <a:gd name="connsiteX5" fmla="*/ 158320 w 2591383"/>
                <a:gd name="connsiteY5" fmla="*/ 2683452 h 3116265"/>
                <a:gd name="connsiteX6" fmla="*/ 146931 w 2591383"/>
                <a:gd name="connsiteY6" fmla="*/ 2597149 h 3116265"/>
                <a:gd name="connsiteX7" fmla="*/ 100755 w 2591383"/>
                <a:gd name="connsiteY7" fmla="*/ 2589212 h 3116265"/>
                <a:gd name="connsiteX8" fmla="*/ 63483 w 2591383"/>
                <a:gd name="connsiteY8" fmla="*/ 2611806 h 3116265"/>
                <a:gd name="connsiteX9" fmla="*/ 33665 w 2591383"/>
                <a:gd name="connsiteY9" fmla="*/ 2736074 h 3116265"/>
                <a:gd name="connsiteX10" fmla="*/ 70937 w 2591383"/>
                <a:gd name="connsiteY10" fmla="*/ 2709715 h 3116265"/>
                <a:gd name="connsiteX11" fmla="*/ 100755 w 2591383"/>
                <a:gd name="connsiteY11" fmla="*/ 2589212 h 3116265"/>
                <a:gd name="connsiteX12" fmla="*/ 583424 w 2591383"/>
                <a:gd name="connsiteY12" fmla="*/ 2363787 h 3116265"/>
                <a:gd name="connsiteX13" fmla="*/ 394511 w 2591383"/>
                <a:gd name="connsiteY13" fmla="*/ 2661061 h 3116265"/>
                <a:gd name="connsiteX14" fmla="*/ 398289 w 2591383"/>
                <a:gd name="connsiteY14" fmla="*/ 2668587 h 3116265"/>
                <a:gd name="connsiteX15" fmla="*/ 473855 w 2591383"/>
                <a:gd name="connsiteY15" fmla="*/ 2582039 h 3116265"/>
                <a:gd name="connsiteX16" fmla="*/ 583424 w 2591383"/>
                <a:gd name="connsiteY16" fmla="*/ 2363787 h 3116265"/>
                <a:gd name="connsiteX17" fmla="*/ 448486 w 2591383"/>
                <a:gd name="connsiteY17" fmla="*/ 2322512 h 3116265"/>
                <a:gd name="connsiteX18" fmla="*/ 425808 w 2591383"/>
                <a:gd name="connsiteY18" fmla="*/ 2330062 h 3116265"/>
                <a:gd name="connsiteX19" fmla="*/ 289736 w 2591383"/>
                <a:gd name="connsiteY19" fmla="*/ 2492375 h 3116265"/>
                <a:gd name="connsiteX20" fmla="*/ 338873 w 2591383"/>
                <a:gd name="connsiteY20" fmla="*/ 2488601 h 3116265"/>
                <a:gd name="connsiteX21" fmla="*/ 448486 w 2591383"/>
                <a:gd name="connsiteY21" fmla="*/ 2322512 h 3116265"/>
                <a:gd name="connsiteX22" fmla="*/ 598108 w 2591383"/>
                <a:gd name="connsiteY22" fmla="*/ 2303462 h 3116265"/>
                <a:gd name="connsiteX23" fmla="*/ 583027 w 2591383"/>
                <a:gd name="connsiteY23" fmla="*/ 2352675 h 3116265"/>
                <a:gd name="connsiteX24" fmla="*/ 598108 w 2591383"/>
                <a:gd name="connsiteY24" fmla="*/ 2303462 h 3116265"/>
                <a:gd name="connsiteX25" fmla="*/ 381083 w 2591383"/>
                <a:gd name="connsiteY25" fmla="*/ 2293882 h 3116265"/>
                <a:gd name="connsiteX26" fmla="*/ 357451 w 2591383"/>
                <a:gd name="connsiteY26" fmla="*/ 2296707 h 3116265"/>
                <a:gd name="connsiteX27" fmla="*/ 217549 w 2591383"/>
                <a:gd name="connsiteY27" fmla="*/ 2473729 h 3116265"/>
                <a:gd name="connsiteX28" fmla="*/ 312077 w 2591383"/>
                <a:gd name="connsiteY28" fmla="*/ 2420999 h 3116265"/>
                <a:gd name="connsiteX29" fmla="*/ 410387 w 2591383"/>
                <a:gd name="connsiteY29" fmla="*/ 2296707 h 3116265"/>
                <a:gd name="connsiteX30" fmla="*/ 381083 w 2591383"/>
                <a:gd name="connsiteY30" fmla="*/ 2293882 h 3116265"/>
                <a:gd name="connsiteX31" fmla="*/ 131322 w 2591383"/>
                <a:gd name="connsiteY31" fmla="*/ 2117923 h 3116265"/>
                <a:gd name="connsiteX32" fmla="*/ 71486 w 2591383"/>
                <a:gd name="connsiteY32" fmla="*/ 2131577 h 3116265"/>
                <a:gd name="connsiteX33" fmla="*/ 26211 w 2591383"/>
                <a:gd name="connsiteY33" fmla="*/ 2233270 h 3116265"/>
                <a:gd name="connsiteX34" fmla="*/ 278995 w 2591383"/>
                <a:gd name="connsiteY34" fmla="*/ 2210672 h 3116265"/>
                <a:gd name="connsiteX35" fmla="*/ 301633 w 2591383"/>
                <a:gd name="connsiteY35" fmla="*/ 2173007 h 3116265"/>
                <a:gd name="connsiteX36" fmla="*/ 131322 w 2591383"/>
                <a:gd name="connsiteY36" fmla="*/ 2117923 h 3116265"/>
                <a:gd name="connsiteX37" fmla="*/ 94307 w 2591383"/>
                <a:gd name="connsiteY37" fmla="*/ 2003424 h 3116265"/>
                <a:gd name="connsiteX38" fmla="*/ 75508 w 2591383"/>
                <a:gd name="connsiteY38" fmla="*/ 2094040 h 3116265"/>
                <a:gd name="connsiteX39" fmla="*/ 319899 w 2591383"/>
                <a:gd name="connsiteY39" fmla="*/ 2143124 h 3116265"/>
                <a:gd name="connsiteX40" fmla="*/ 319899 w 2591383"/>
                <a:gd name="connsiteY40" fmla="*/ 2135573 h 3116265"/>
                <a:gd name="connsiteX41" fmla="*/ 94307 w 2591383"/>
                <a:gd name="connsiteY41" fmla="*/ 2003424 h 3116265"/>
                <a:gd name="connsiteX42" fmla="*/ 538974 w 2591383"/>
                <a:gd name="connsiteY42" fmla="*/ 1958974 h 3116265"/>
                <a:gd name="connsiteX43" fmla="*/ 424674 w 2591383"/>
                <a:gd name="connsiteY43" fmla="*/ 2048781 h 3116265"/>
                <a:gd name="connsiteX44" fmla="*/ 504684 w 2591383"/>
                <a:gd name="connsiteY44" fmla="*/ 2022588 h 3116265"/>
                <a:gd name="connsiteX45" fmla="*/ 538974 w 2591383"/>
                <a:gd name="connsiteY45" fmla="*/ 1958974 h 3116265"/>
                <a:gd name="connsiteX46" fmla="*/ 523099 w 2591383"/>
                <a:gd name="connsiteY46" fmla="*/ 1898763 h 3116265"/>
                <a:gd name="connsiteX47" fmla="*/ 338949 w 2591383"/>
                <a:gd name="connsiteY47" fmla="*/ 2018506 h 3116265"/>
                <a:gd name="connsiteX48" fmla="*/ 523099 w 2591383"/>
                <a:gd name="connsiteY48" fmla="*/ 1924957 h 3116265"/>
                <a:gd name="connsiteX49" fmla="*/ 523099 w 2591383"/>
                <a:gd name="connsiteY49" fmla="*/ 1898763 h 3116265"/>
                <a:gd name="connsiteX50" fmla="*/ 835836 w 2591383"/>
                <a:gd name="connsiteY50" fmla="*/ 1852612 h 3116265"/>
                <a:gd name="connsiteX51" fmla="*/ 865999 w 2591383"/>
                <a:gd name="connsiteY51" fmla="*/ 1871662 h 3116265"/>
                <a:gd name="connsiteX52" fmla="*/ 862229 w 2591383"/>
                <a:gd name="connsiteY52" fmla="*/ 1864042 h 3116265"/>
                <a:gd name="connsiteX53" fmla="*/ 835836 w 2591383"/>
                <a:gd name="connsiteY53" fmla="*/ 1852612 h 3116265"/>
                <a:gd name="connsiteX54" fmla="*/ 500874 w 2591383"/>
                <a:gd name="connsiteY54" fmla="*/ 1804987 h 3116265"/>
                <a:gd name="connsiteX55" fmla="*/ 530991 w 2591383"/>
                <a:gd name="connsiteY55" fmla="*/ 1834923 h 3116265"/>
                <a:gd name="connsiteX56" fmla="*/ 632637 w 2591383"/>
                <a:gd name="connsiteY56" fmla="*/ 1831181 h 3116265"/>
                <a:gd name="connsiteX57" fmla="*/ 500874 w 2591383"/>
                <a:gd name="connsiteY57" fmla="*/ 1804987 h 3116265"/>
                <a:gd name="connsiteX58" fmla="*/ 843774 w 2591383"/>
                <a:gd name="connsiteY58" fmla="*/ 1803977 h 3116265"/>
                <a:gd name="connsiteX59" fmla="*/ 899337 w 2591383"/>
                <a:gd name="connsiteY59" fmla="*/ 1841499 h 3116265"/>
                <a:gd name="connsiteX60" fmla="*/ 843774 w 2591383"/>
                <a:gd name="connsiteY60" fmla="*/ 1803977 h 3116265"/>
                <a:gd name="connsiteX61" fmla="*/ 772397 w 2591383"/>
                <a:gd name="connsiteY61" fmla="*/ 1785937 h 3116265"/>
                <a:gd name="connsiteX62" fmla="*/ 640567 w 2591383"/>
                <a:gd name="connsiteY62" fmla="*/ 1864844 h 3116265"/>
                <a:gd name="connsiteX63" fmla="*/ 531336 w 2591383"/>
                <a:gd name="connsiteY63" fmla="*/ 2037687 h 3116265"/>
                <a:gd name="connsiteX64" fmla="*/ 320409 w 2591383"/>
                <a:gd name="connsiteY64" fmla="*/ 2067747 h 3116265"/>
                <a:gd name="connsiteX65" fmla="*/ 361841 w 2591383"/>
                <a:gd name="connsiteY65" fmla="*/ 2157926 h 3116265"/>
                <a:gd name="connsiteX66" fmla="*/ 376907 w 2591383"/>
                <a:gd name="connsiteY66" fmla="*/ 2236833 h 3116265"/>
                <a:gd name="connsiteX67" fmla="*/ 350541 w 2591383"/>
                <a:gd name="connsiteY67" fmla="*/ 2233075 h 3116265"/>
                <a:gd name="connsiteX68" fmla="*/ 83115 w 2591383"/>
                <a:gd name="connsiteY68" fmla="*/ 2289437 h 3116265"/>
                <a:gd name="connsiteX69" fmla="*/ 49215 w 2591383"/>
                <a:gd name="connsiteY69" fmla="*/ 2420949 h 3116265"/>
                <a:gd name="connsiteX70" fmla="*/ 177279 w 2591383"/>
                <a:gd name="connsiteY70" fmla="*/ 2496098 h 3116265"/>
                <a:gd name="connsiteX71" fmla="*/ 335475 w 2591383"/>
                <a:gd name="connsiteY71" fmla="*/ 2274408 h 3116265"/>
                <a:gd name="connsiteX72" fmla="*/ 493671 w 2591383"/>
                <a:gd name="connsiteY72" fmla="*/ 2251863 h 3116265"/>
                <a:gd name="connsiteX73" fmla="*/ 354308 w 2591383"/>
                <a:gd name="connsiteY73" fmla="*/ 2511128 h 3116265"/>
                <a:gd name="connsiteX74" fmla="*/ 150913 w 2591383"/>
                <a:gd name="connsiteY74" fmla="*/ 2533673 h 3116265"/>
                <a:gd name="connsiteX75" fmla="*/ 181045 w 2591383"/>
                <a:gd name="connsiteY75" fmla="*/ 2582520 h 3116265"/>
                <a:gd name="connsiteX76" fmla="*/ 162213 w 2591383"/>
                <a:gd name="connsiteY76" fmla="*/ 2740333 h 3116265"/>
                <a:gd name="connsiteX77" fmla="*/ 75581 w 2591383"/>
                <a:gd name="connsiteY77" fmla="*/ 2830512 h 3116265"/>
                <a:gd name="connsiteX78" fmla="*/ 414573 w 2591383"/>
                <a:gd name="connsiteY78" fmla="*/ 2590035 h 3116265"/>
                <a:gd name="connsiteX79" fmla="*/ 610434 w 2591383"/>
                <a:gd name="connsiteY79" fmla="*/ 1962538 h 3116265"/>
                <a:gd name="connsiteX80" fmla="*/ 617968 w 2591383"/>
                <a:gd name="connsiteY80" fmla="*/ 1936236 h 3116265"/>
                <a:gd name="connsiteX81" fmla="*/ 832662 w 2591383"/>
                <a:gd name="connsiteY81" fmla="*/ 1902419 h 3116265"/>
                <a:gd name="connsiteX82" fmla="*/ 772397 w 2591383"/>
                <a:gd name="connsiteY82" fmla="*/ 1785937 h 3116265"/>
                <a:gd name="connsiteX83" fmla="*/ 512321 w 2591383"/>
                <a:gd name="connsiteY83" fmla="*/ 1717967 h 3116265"/>
                <a:gd name="connsiteX84" fmla="*/ 454836 w 2591383"/>
                <a:gd name="connsiteY84" fmla="*/ 1721690 h 3116265"/>
                <a:gd name="connsiteX85" fmla="*/ 485085 w 2591383"/>
                <a:gd name="connsiteY85" fmla="*/ 1755728 h 3116265"/>
                <a:gd name="connsiteX86" fmla="*/ 662799 w 2591383"/>
                <a:gd name="connsiteY86" fmla="*/ 1789766 h 3116265"/>
                <a:gd name="connsiteX87" fmla="*/ 512321 w 2591383"/>
                <a:gd name="connsiteY87" fmla="*/ 1717967 h 3116265"/>
                <a:gd name="connsiteX88" fmla="*/ 956486 w 2591383"/>
                <a:gd name="connsiteY88" fmla="*/ 1714499 h 3116265"/>
                <a:gd name="connsiteX89" fmla="*/ 956486 w 2591383"/>
                <a:gd name="connsiteY89" fmla="*/ 1729104 h 3116265"/>
                <a:gd name="connsiteX90" fmla="*/ 1024219 w 2591383"/>
                <a:gd name="connsiteY90" fmla="*/ 1747361 h 3116265"/>
                <a:gd name="connsiteX91" fmla="*/ 1054323 w 2591383"/>
                <a:gd name="connsiteY91" fmla="*/ 1729104 h 3116265"/>
                <a:gd name="connsiteX92" fmla="*/ 956486 w 2591383"/>
                <a:gd name="connsiteY92" fmla="*/ 1714499 h 3116265"/>
                <a:gd name="connsiteX93" fmla="*/ 892697 w 2591383"/>
                <a:gd name="connsiteY93" fmla="*/ 1608739 h 3116265"/>
                <a:gd name="connsiteX94" fmla="*/ 888945 w 2591383"/>
                <a:gd name="connsiteY94" fmla="*/ 1646511 h 3116265"/>
                <a:gd name="connsiteX95" fmla="*/ 1080311 w 2591383"/>
                <a:gd name="connsiteY95" fmla="*/ 1688060 h 3116265"/>
                <a:gd name="connsiteX96" fmla="*/ 892697 w 2591383"/>
                <a:gd name="connsiteY96" fmla="*/ 1608739 h 3116265"/>
                <a:gd name="connsiteX97" fmla="*/ 569136 w 2591383"/>
                <a:gd name="connsiteY97" fmla="*/ 1579564 h 3116265"/>
                <a:gd name="connsiteX98" fmla="*/ 572883 w 2591383"/>
                <a:gd name="connsiteY98" fmla="*/ 1590677 h 3116265"/>
                <a:gd name="connsiteX99" fmla="*/ 662799 w 2591383"/>
                <a:gd name="connsiteY99" fmla="*/ 1594381 h 3116265"/>
                <a:gd name="connsiteX100" fmla="*/ 569136 w 2591383"/>
                <a:gd name="connsiteY100" fmla="*/ 1579564 h 3116265"/>
                <a:gd name="connsiteX101" fmla="*/ 613653 w 2591383"/>
                <a:gd name="connsiteY101" fmla="*/ 1478143 h 3116265"/>
                <a:gd name="connsiteX102" fmla="*/ 508811 w 2591383"/>
                <a:gd name="connsiteY102" fmla="*/ 1503940 h 3116265"/>
                <a:gd name="connsiteX103" fmla="*/ 512572 w 2591383"/>
                <a:gd name="connsiteY103" fmla="*/ 1515196 h 3116265"/>
                <a:gd name="connsiteX104" fmla="*/ 742003 w 2591383"/>
                <a:gd name="connsiteY104" fmla="*/ 1556471 h 3116265"/>
                <a:gd name="connsiteX105" fmla="*/ 715675 w 2591383"/>
                <a:gd name="connsiteY105" fmla="*/ 1511444 h 3116265"/>
                <a:gd name="connsiteX106" fmla="*/ 613653 w 2591383"/>
                <a:gd name="connsiteY106" fmla="*/ 1478143 h 3116265"/>
                <a:gd name="connsiteX107" fmla="*/ 1167800 w 2591383"/>
                <a:gd name="connsiteY107" fmla="*/ 1428751 h 3116265"/>
                <a:gd name="connsiteX108" fmla="*/ 1175561 w 2591383"/>
                <a:gd name="connsiteY108" fmla="*/ 1541464 h 3116265"/>
                <a:gd name="connsiteX109" fmla="*/ 1175561 w 2591383"/>
                <a:gd name="connsiteY109" fmla="*/ 1533950 h 3116265"/>
                <a:gd name="connsiteX110" fmla="*/ 1167800 w 2591383"/>
                <a:gd name="connsiteY110" fmla="*/ 1428751 h 3116265"/>
                <a:gd name="connsiteX111" fmla="*/ 1208322 w 2591383"/>
                <a:gd name="connsiteY111" fmla="*/ 1420814 h 3116265"/>
                <a:gd name="connsiteX112" fmla="*/ 1235093 w 2591383"/>
                <a:gd name="connsiteY112" fmla="*/ 1646239 h 3116265"/>
                <a:gd name="connsiteX113" fmla="*/ 1265689 w 2591383"/>
                <a:gd name="connsiteY113" fmla="*/ 1510984 h 3116265"/>
                <a:gd name="connsiteX114" fmla="*/ 1208322 w 2591383"/>
                <a:gd name="connsiteY114" fmla="*/ 1420814 h 3116265"/>
                <a:gd name="connsiteX115" fmla="*/ 293110 w 2591383"/>
                <a:gd name="connsiteY115" fmla="*/ 1406524 h 3116265"/>
                <a:gd name="connsiteX116" fmla="*/ 293110 w 2591383"/>
                <a:gd name="connsiteY116" fmla="*/ 1662112 h 3116265"/>
                <a:gd name="connsiteX117" fmla="*/ 304421 w 2591383"/>
                <a:gd name="connsiteY117" fmla="*/ 1662112 h 3116265"/>
                <a:gd name="connsiteX118" fmla="*/ 296880 w 2591383"/>
                <a:gd name="connsiteY118" fmla="*/ 1406524 h 3116265"/>
                <a:gd name="connsiteX119" fmla="*/ 293110 w 2591383"/>
                <a:gd name="connsiteY119" fmla="*/ 1406524 h 3116265"/>
                <a:gd name="connsiteX120" fmla="*/ 964424 w 2591383"/>
                <a:gd name="connsiteY120" fmla="*/ 1384301 h 3116265"/>
                <a:gd name="connsiteX121" fmla="*/ 726299 w 2591383"/>
                <a:gd name="connsiteY121" fmla="*/ 1395493 h 3116265"/>
                <a:gd name="connsiteX122" fmla="*/ 726299 w 2591383"/>
                <a:gd name="connsiteY122" fmla="*/ 1410416 h 3116265"/>
                <a:gd name="connsiteX123" fmla="*/ 885049 w 2591383"/>
                <a:gd name="connsiteY123" fmla="*/ 1458914 h 3116265"/>
                <a:gd name="connsiteX124" fmla="*/ 964424 w 2591383"/>
                <a:gd name="connsiteY124" fmla="*/ 1384301 h 3116265"/>
                <a:gd name="connsiteX125" fmla="*/ 244969 w 2591383"/>
                <a:gd name="connsiteY125" fmla="*/ 1379537 h 3116265"/>
                <a:gd name="connsiteX126" fmla="*/ 184009 w 2591383"/>
                <a:gd name="connsiteY126" fmla="*/ 1545028 h 3116265"/>
                <a:gd name="connsiteX127" fmla="*/ 237349 w 2591383"/>
                <a:gd name="connsiteY127" fmla="*/ 1624012 h 3116265"/>
                <a:gd name="connsiteX128" fmla="*/ 233539 w 2591383"/>
                <a:gd name="connsiteY128" fmla="*/ 1548789 h 3116265"/>
                <a:gd name="connsiteX129" fmla="*/ 256399 w 2591383"/>
                <a:gd name="connsiteY129" fmla="*/ 1379537 h 3116265"/>
                <a:gd name="connsiteX130" fmla="*/ 244969 w 2591383"/>
                <a:gd name="connsiteY130" fmla="*/ 1379537 h 3116265"/>
                <a:gd name="connsiteX131" fmla="*/ 1189463 w 2591383"/>
                <a:gd name="connsiteY131" fmla="*/ 1327149 h 3116265"/>
                <a:gd name="connsiteX132" fmla="*/ 1057562 w 2591383"/>
                <a:gd name="connsiteY132" fmla="*/ 1357233 h 3116265"/>
                <a:gd name="connsiteX133" fmla="*/ 1001033 w 2591383"/>
                <a:gd name="connsiteY133" fmla="*/ 1406119 h 3116265"/>
                <a:gd name="connsiteX134" fmla="*/ 865364 w 2591383"/>
                <a:gd name="connsiteY134" fmla="*/ 1552777 h 3116265"/>
                <a:gd name="connsiteX135" fmla="*/ 940735 w 2591383"/>
                <a:gd name="connsiteY135" fmla="*/ 1579100 h 3116265"/>
                <a:gd name="connsiteX136" fmla="*/ 1155545 w 2591383"/>
                <a:gd name="connsiteY136" fmla="*/ 1706956 h 3116265"/>
                <a:gd name="connsiteX137" fmla="*/ 982190 w 2591383"/>
                <a:gd name="connsiteY137" fmla="*/ 1770884 h 3116265"/>
                <a:gd name="connsiteX138" fmla="*/ 899281 w 2591383"/>
                <a:gd name="connsiteY138" fmla="*/ 1695674 h 3116265"/>
                <a:gd name="connsiteX139" fmla="*/ 827678 w 2591383"/>
                <a:gd name="connsiteY139" fmla="*/ 1597902 h 3116265"/>
                <a:gd name="connsiteX140" fmla="*/ 805066 w 2591383"/>
                <a:gd name="connsiteY140" fmla="*/ 1767123 h 3116265"/>
                <a:gd name="connsiteX141" fmla="*/ 959578 w 2591383"/>
                <a:gd name="connsiteY141" fmla="*/ 1857374 h 3116265"/>
                <a:gd name="connsiteX142" fmla="*/ 1129165 w 2591383"/>
                <a:gd name="connsiteY142" fmla="*/ 1774644 h 3116265"/>
                <a:gd name="connsiteX143" fmla="*/ 1208305 w 2591383"/>
                <a:gd name="connsiteY143" fmla="*/ 1665591 h 3116265"/>
                <a:gd name="connsiteX144" fmla="*/ 1121628 w 2591383"/>
                <a:gd name="connsiteY144" fmla="*/ 1439963 h 3116265"/>
                <a:gd name="connsiteX145" fmla="*/ 1189463 w 2591383"/>
                <a:gd name="connsiteY145" fmla="*/ 1327149 h 3116265"/>
                <a:gd name="connsiteX146" fmla="*/ 1309635 w 2591383"/>
                <a:gd name="connsiteY146" fmla="*/ 1277753 h 3116265"/>
                <a:gd name="connsiteX147" fmla="*/ 1264871 w 2591383"/>
                <a:gd name="connsiteY147" fmla="*/ 1294132 h 3116265"/>
                <a:gd name="connsiteX148" fmla="*/ 1223186 w 2591383"/>
                <a:gd name="connsiteY148" fmla="*/ 1380545 h 3116265"/>
                <a:gd name="connsiteX149" fmla="*/ 1302766 w 2591383"/>
                <a:gd name="connsiteY149" fmla="*/ 1497014 h 3116265"/>
                <a:gd name="connsiteX150" fmla="*/ 1325503 w 2591383"/>
                <a:gd name="connsiteY150" fmla="*/ 1279103 h 3116265"/>
                <a:gd name="connsiteX151" fmla="*/ 1309635 w 2591383"/>
                <a:gd name="connsiteY151" fmla="*/ 1277753 h 3116265"/>
                <a:gd name="connsiteX152" fmla="*/ 507713 w 2591383"/>
                <a:gd name="connsiteY152" fmla="*/ 1217612 h 3116265"/>
                <a:gd name="connsiteX153" fmla="*/ 541783 w 2591383"/>
                <a:gd name="connsiteY153" fmla="*/ 1353343 h 3116265"/>
                <a:gd name="connsiteX154" fmla="*/ 632637 w 2591383"/>
                <a:gd name="connsiteY154" fmla="*/ 1375965 h 3116265"/>
                <a:gd name="connsiteX155" fmla="*/ 625066 w 2591383"/>
                <a:gd name="connsiteY155" fmla="*/ 1360884 h 3116265"/>
                <a:gd name="connsiteX156" fmla="*/ 507713 w 2591383"/>
                <a:gd name="connsiteY156" fmla="*/ 1217612 h 3116265"/>
                <a:gd name="connsiteX157" fmla="*/ 549116 w 2591383"/>
                <a:gd name="connsiteY157" fmla="*/ 1195389 h 3116265"/>
                <a:gd name="connsiteX158" fmla="*/ 545324 w 2591383"/>
                <a:gd name="connsiteY158" fmla="*/ 1199142 h 3116265"/>
                <a:gd name="connsiteX159" fmla="*/ 678057 w 2591383"/>
                <a:gd name="connsiteY159" fmla="*/ 1360489 h 3116265"/>
                <a:gd name="connsiteX160" fmla="*/ 681849 w 2591383"/>
                <a:gd name="connsiteY160" fmla="*/ 1349232 h 3116265"/>
                <a:gd name="connsiteX161" fmla="*/ 549116 w 2591383"/>
                <a:gd name="connsiteY161" fmla="*/ 1195389 h 3116265"/>
                <a:gd name="connsiteX162" fmla="*/ 959662 w 2591383"/>
                <a:gd name="connsiteY162" fmla="*/ 1176929 h 3116265"/>
                <a:gd name="connsiteX163" fmla="*/ 808849 w 2591383"/>
                <a:gd name="connsiteY163" fmla="*/ 1297398 h 3116265"/>
                <a:gd name="connsiteX164" fmla="*/ 839012 w 2591383"/>
                <a:gd name="connsiteY164" fmla="*/ 1304927 h 3116265"/>
                <a:gd name="connsiteX165" fmla="*/ 959662 w 2591383"/>
                <a:gd name="connsiteY165" fmla="*/ 1176929 h 3116265"/>
                <a:gd name="connsiteX166" fmla="*/ 924973 w 2591383"/>
                <a:gd name="connsiteY166" fmla="*/ 1128450 h 3116265"/>
                <a:gd name="connsiteX167" fmla="*/ 910754 w 2591383"/>
                <a:gd name="connsiteY167" fmla="*/ 1129733 h 3116265"/>
                <a:gd name="connsiteX168" fmla="*/ 881263 w 2591383"/>
                <a:gd name="connsiteY168" fmla="*/ 1139998 h 3116265"/>
                <a:gd name="connsiteX169" fmla="*/ 791386 w 2591383"/>
                <a:gd name="connsiteY169" fmla="*/ 1255714 h 3116265"/>
                <a:gd name="connsiteX170" fmla="*/ 937436 w 2591383"/>
                <a:gd name="connsiteY170" fmla="*/ 1136265 h 3116265"/>
                <a:gd name="connsiteX171" fmla="*/ 924973 w 2591383"/>
                <a:gd name="connsiteY171" fmla="*/ 1128450 h 3116265"/>
                <a:gd name="connsiteX172" fmla="*/ 372815 w 2591383"/>
                <a:gd name="connsiteY172" fmla="*/ 963611 h 3116265"/>
                <a:gd name="connsiteX173" fmla="*/ 417266 w 2591383"/>
                <a:gd name="connsiteY173" fmla="*/ 1093786 h 3116265"/>
                <a:gd name="connsiteX174" fmla="*/ 417266 w 2591383"/>
                <a:gd name="connsiteY174" fmla="*/ 1026839 h 3116265"/>
                <a:gd name="connsiteX175" fmla="*/ 372815 w 2591383"/>
                <a:gd name="connsiteY175" fmla="*/ 963611 h 3116265"/>
                <a:gd name="connsiteX176" fmla="*/ 331011 w 2591383"/>
                <a:gd name="connsiteY176" fmla="*/ 947736 h 3116265"/>
                <a:gd name="connsiteX177" fmla="*/ 372286 w 2591383"/>
                <a:gd name="connsiteY177" fmla="*/ 1098549 h 3116265"/>
                <a:gd name="connsiteX178" fmla="*/ 331011 w 2591383"/>
                <a:gd name="connsiteY178" fmla="*/ 947736 h 3116265"/>
                <a:gd name="connsiteX179" fmla="*/ 519924 w 2591383"/>
                <a:gd name="connsiteY179" fmla="*/ 917576 h 3116265"/>
                <a:gd name="connsiteX180" fmla="*/ 692962 w 2591383"/>
                <a:gd name="connsiteY180" fmla="*/ 1016001 h 3116265"/>
                <a:gd name="connsiteX181" fmla="*/ 519924 w 2591383"/>
                <a:gd name="connsiteY181" fmla="*/ 917576 h 3116265"/>
                <a:gd name="connsiteX182" fmla="*/ 1456838 w 2591383"/>
                <a:gd name="connsiteY182" fmla="*/ 898526 h 3116265"/>
                <a:gd name="connsiteX183" fmla="*/ 1351774 w 2591383"/>
                <a:gd name="connsiteY183" fmla="*/ 1052920 h 3116265"/>
                <a:gd name="connsiteX184" fmla="*/ 1445581 w 2591383"/>
                <a:gd name="connsiteY184" fmla="*/ 988903 h 3116265"/>
                <a:gd name="connsiteX185" fmla="*/ 1456838 w 2591383"/>
                <a:gd name="connsiteY185" fmla="*/ 898526 h 3116265"/>
                <a:gd name="connsiteX186" fmla="*/ 1581962 w 2591383"/>
                <a:gd name="connsiteY186" fmla="*/ 884240 h 3116265"/>
                <a:gd name="connsiteX187" fmla="*/ 1615844 w 2591383"/>
                <a:gd name="connsiteY187" fmla="*/ 933254 h 3116265"/>
                <a:gd name="connsiteX188" fmla="*/ 1713725 w 2591383"/>
                <a:gd name="connsiteY188" fmla="*/ 959647 h 3116265"/>
                <a:gd name="connsiteX189" fmla="*/ 1709960 w 2591383"/>
                <a:gd name="connsiteY189" fmla="*/ 955876 h 3116265"/>
                <a:gd name="connsiteX190" fmla="*/ 1581962 w 2591383"/>
                <a:gd name="connsiteY190" fmla="*/ 884240 h 3116265"/>
                <a:gd name="connsiteX191" fmla="*/ 1439087 w 2591383"/>
                <a:gd name="connsiteY191" fmla="*/ 861021 h 3116265"/>
                <a:gd name="connsiteX192" fmla="*/ 1269224 w 2591383"/>
                <a:gd name="connsiteY192" fmla="*/ 1034456 h 3116265"/>
                <a:gd name="connsiteX193" fmla="*/ 1284323 w 2591383"/>
                <a:gd name="connsiteY193" fmla="*/ 1038226 h 3116265"/>
                <a:gd name="connsiteX194" fmla="*/ 1439087 w 2591383"/>
                <a:gd name="connsiteY194" fmla="*/ 861021 h 3116265"/>
                <a:gd name="connsiteX195" fmla="*/ 1113669 w 2591383"/>
                <a:gd name="connsiteY195" fmla="*/ 852362 h 3116265"/>
                <a:gd name="connsiteX196" fmla="*/ 1106627 w 2591383"/>
                <a:gd name="connsiteY196" fmla="*/ 853653 h 3116265"/>
                <a:gd name="connsiteX197" fmla="*/ 1058208 w 2591383"/>
                <a:gd name="connsiteY197" fmla="*/ 1071564 h 3116265"/>
                <a:gd name="connsiteX198" fmla="*/ 1121525 w 2591383"/>
                <a:gd name="connsiteY198" fmla="*/ 872439 h 3116265"/>
                <a:gd name="connsiteX199" fmla="*/ 1113669 w 2591383"/>
                <a:gd name="connsiteY199" fmla="*/ 852362 h 3116265"/>
                <a:gd name="connsiteX200" fmla="*/ 1061715 w 2591383"/>
                <a:gd name="connsiteY200" fmla="*/ 838201 h 3116265"/>
                <a:gd name="connsiteX201" fmla="*/ 1031779 w 2591383"/>
                <a:gd name="connsiteY201" fmla="*/ 868486 h 3116265"/>
                <a:gd name="connsiteX202" fmla="*/ 1028037 w 2591383"/>
                <a:gd name="connsiteY202" fmla="*/ 936626 h 3116265"/>
                <a:gd name="connsiteX203" fmla="*/ 1061715 w 2591383"/>
                <a:gd name="connsiteY203" fmla="*/ 838201 h 3116265"/>
                <a:gd name="connsiteX204" fmla="*/ 538715 w 2591383"/>
                <a:gd name="connsiteY204" fmla="*/ 835026 h 3116265"/>
                <a:gd name="connsiteX205" fmla="*/ 519924 w 2591383"/>
                <a:gd name="connsiteY205" fmla="*/ 842546 h 3116265"/>
                <a:gd name="connsiteX206" fmla="*/ 692800 w 2591383"/>
                <a:gd name="connsiteY206" fmla="*/ 977901 h 3116265"/>
                <a:gd name="connsiteX207" fmla="*/ 704074 w 2591383"/>
                <a:gd name="connsiteY207" fmla="*/ 974141 h 3116265"/>
                <a:gd name="connsiteX208" fmla="*/ 538715 w 2591383"/>
                <a:gd name="connsiteY208" fmla="*/ 835026 h 3116265"/>
                <a:gd name="connsiteX209" fmla="*/ 1608968 w 2591383"/>
                <a:gd name="connsiteY209" fmla="*/ 810389 h 3116265"/>
                <a:gd name="connsiteX210" fmla="*/ 1566087 w 2591383"/>
                <a:gd name="connsiteY210" fmla="*/ 816406 h 3116265"/>
                <a:gd name="connsiteX211" fmla="*/ 1566087 w 2591383"/>
                <a:gd name="connsiteY211" fmla="*/ 823958 h 3116265"/>
                <a:gd name="connsiteX212" fmla="*/ 1751825 w 2591383"/>
                <a:gd name="connsiteY212" fmla="*/ 933452 h 3116265"/>
                <a:gd name="connsiteX213" fmla="*/ 1717710 w 2591383"/>
                <a:gd name="connsiteY213" fmla="*/ 873041 h 3116265"/>
                <a:gd name="connsiteX214" fmla="*/ 1608968 w 2591383"/>
                <a:gd name="connsiteY214" fmla="*/ 810389 h 3116265"/>
                <a:gd name="connsiteX215" fmla="*/ 108761 w 2591383"/>
                <a:gd name="connsiteY215" fmla="*/ 741361 h 3116265"/>
                <a:gd name="connsiteX216" fmla="*/ 191311 w 2591383"/>
                <a:gd name="connsiteY216" fmla="*/ 827086 h 3116265"/>
                <a:gd name="connsiteX217" fmla="*/ 108761 w 2591383"/>
                <a:gd name="connsiteY217" fmla="*/ 741361 h 3116265"/>
                <a:gd name="connsiteX218" fmla="*/ 1386211 w 2591383"/>
                <a:gd name="connsiteY218" fmla="*/ 738189 h 3116265"/>
                <a:gd name="connsiteX219" fmla="*/ 1261286 w 2591383"/>
                <a:gd name="connsiteY219" fmla="*/ 783013 h 3116265"/>
                <a:gd name="connsiteX220" fmla="*/ 1299142 w 2591383"/>
                <a:gd name="connsiteY220" fmla="*/ 801689 h 3116265"/>
                <a:gd name="connsiteX221" fmla="*/ 1389996 w 2591383"/>
                <a:gd name="connsiteY221" fmla="*/ 760601 h 3116265"/>
                <a:gd name="connsiteX222" fmla="*/ 1386211 w 2591383"/>
                <a:gd name="connsiteY222" fmla="*/ 738189 h 3116265"/>
                <a:gd name="connsiteX223" fmla="*/ 128374 w 2591383"/>
                <a:gd name="connsiteY223" fmla="*/ 696911 h 3116265"/>
                <a:gd name="connsiteX224" fmla="*/ 124636 w 2591383"/>
                <a:gd name="connsiteY224" fmla="*/ 704356 h 3116265"/>
                <a:gd name="connsiteX225" fmla="*/ 240524 w 2591383"/>
                <a:gd name="connsiteY225" fmla="*/ 801138 h 3116265"/>
                <a:gd name="connsiteX226" fmla="*/ 236786 w 2591383"/>
                <a:gd name="connsiteY226" fmla="*/ 786249 h 3116265"/>
                <a:gd name="connsiteX227" fmla="*/ 128374 w 2591383"/>
                <a:gd name="connsiteY227" fmla="*/ 696911 h 3116265"/>
                <a:gd name="connsiteX228" fmla="*/ 1254443 w 2591383"/>
                <a:gd name="connsiteY228" fmla="*/ 685272 h 3116265"/>
                <a:gd name="connsiteX229" fmla="*/ 1167624 w 2591383"/>
                <a:gd name="connsiteY229" fmla="*/ 714906 h 3116265"/>
                <a:gd name="connsiteX230" fmla="*/ 1243119 w 2591383"/>
                <a:gd name="connsiteY230" fmla="*/ 740835 h 3116265"/>
                <a:gd name="connsiteX231" fmla="*/ 1337487 w 2591383"/>
                <a:gd name="connsiteY231" fmla="*/ 714906 h 3116265"/>
                <a:gd name="connsiteX232" fmla="*/ 1254443 w 2591383"/>
                <a:gd name="connsiteY232" fmla="*/ 685272 h 3116265"/>
                <a:gd name="connsiteX233" fmla="*/ 1829612 w 2591383"/>
                <a:gd name="connsiteY233" fmla="*/ 620715 h 3116265"/>
                <a:gd name="connsiteX234" fmla="*/ 1664647 w 2591383"/>
                <a:gd name="connsiteY234" fmla="*/ 635796 h 3116265"/>
                <a:gd name="connsiteX235" fmla="*/ 1653399 w 2591383"/>
                <a:gd name="connsiteY235" fmla="*/ 643337 h 3116265"/>
                <a:gd name="connsiteX236" fmla="*/ 1762126 w 2591383"/>
                <a:gd name="connsiteY236" fmla="*/ 669729 h 3116265"/>
                <a:gd name="connsiteX237" fmla="*/ 1829612 w 2591383"/>
                <a:gd name="connsiteY237" fmla="*/ 620715 h 3116265"/>
                <a:gd name="connsiteX238" fmla="*/ 127811 w 2591383"/>
                <a:gd name="connsiteY238" fmla="*/ 565148 h 3116265"/>
                <a:gd name="connsiteX239" fmla="*/ 150036 w 2591383"/>
                <a:gd name="connsiteY239" fmla="*/ 590548 h 3116265"/>
                <a:gd name="connsiteX240" fmla="*/ 150036 w 2591383"/>
                <a:gd name="connsiteY240" fmla="*/ 579662 h 3116265"/>
                <a:gd name="connsiteX241" fmla="*/ 127811 w 2591383"/>
                <a:gd name="connsiteY241" fmla="*/ 565148 h 3116265"/>
                <a:gd name="connsiteX242" fmla="*/ 1725337 w 2591383"/>
                <a:gd name="connsiteY242" fmla="*/ 519115 h 3116265"/>
                <a:gd name="connsiteX243" fmla="*/ 1589899 w 2591383"/>
                <a:gd name="connsiteY243" fmla="*/ 582986 h 3116265"/>
                <a:gd name="connsiteX244" fmla="*/ 1864537 w 2591383"/>
                <a:gd name="connsiteY244" fmla="*/ 564200 h 3116265"/>
                <a:gd name="connsiteX245" fmla="*/ 1725337 w 2591383"/>
                <a:gd name="connsiteY245" fmla="*/ 519115 h 3116265"/>
                <a:gd name="connsiteX246" fmla="*/ 963307 w 2591383"/>
                <a:gd name="connsiteY246" fmla="*/ 492457 h 3116265"/>
                <a:gd name="connsiteX247" fmla="*/ 903569 w 2591383"/>
                <a:gd name="connsiteY247" fmla="*/ 505130 h 3116265"/>
                <a:gd name="connsiteX248" fmla="*/ 850888 w 2591383"/>
                <a:gd name="connsiteY248" fmla="*/ 745436 h 3116265"/>
                <a:gd name="connsiteX249" fmla="*/ 854651 w 2591383"/>
                <a:gd name="connsiteY249" fmla="*/ 914401 h 3116265"/>
                <a:gd name="connsiteX250" fmla="*/ 978829 w 2591383"/>
                <a:gd name="connsiteY250" fmla="*/ 805512 h 3116265"/>
                <a:gd name="connsiteX251" fmla="*/ 1008932 w 2591383"/>
                <a:gd name="connsiteY251" fmla="*/ 527659 h 3116265"/>
                <a:gd name="connsiteX252" fmla="*/ 963307 w 2591383"/>
                <a:gd name="connsiteY252" fmla="*/ 492457 h 3116265"/>
                <a:gd name="connsiteX253" fmla="*/ 828252 w 2591383"/>
                <a:gd name="connsiteY253" fmla="*/ 466726 h 3116265"/>
                <a:gd name="connsiteX254" fmla="*/ 741433 w 2591383"/>
                <a:gd name="connsiteY254" fmla="*/ 526807 h 3116265"/>
                <a:gd name="connsiteX255" fmla="*/ 741433 w 2591383"/>
                <a:gd name="connsiteY255" fmla="*/ 767130 h 3116265"/>
                <a:gd name="connsiteX256" fmla="*/ 813153 w 2591383"/>
                <a:gd name="connsiteY256" fmla="*/ 857251 h 3116265"/>
                <a:gd name="connsiteX257" fmla="*/ 832026 w 2591383"/>
                <a:gd name="connsiteY257" fmla="*/ 684519 h 3116265"/>
                <a:gd name="connsiteX258" fmla="*/ 865999 w 2591383"/>
                <a:gd name="connsiteY258" fmla="*/ 489256 h 3116265"/>
                <a:gd name="connsiteX259" fmla="*/ 828252 w 2591383"/>
                <a:gd name="connsiteY259" fmla="*/ 466726 h 3116265"/>
                <a:gd name="connsiteX260" fmla="*/ 150610 w 2591383"/>
                <a:gd name="connsiteY260" fmla="*/ 466723 h 3116265"/>
                <a:gd name="connsiteX261" fmla="*/ 154359 w 2591383"/>
                <a:gd name="connsiteY261" fmla="*/ 526759 h 3116265"/>
                <a:gd name="connsiteX262" fmla="*/ 323074 w 2591383"/>
                <a:gd name="connsiteY262" fmla="*/ 673098 h 3116265"/>
                <a:gd name="connsiteX263" fmla="*/ 150610 w 2591383"/>
                <a:gd name="connsiteY263" fmla="*/ 466723 h 3116265"/>
                <a:gd name="connsiteX264" fmla="*/ 1438293 w 2591383"/>
                <a:gd name="connsiteY264" fmla="*/ 414339 h 3116265"/>
                <a:gd name="connsiteX265" fmla="*/ 1438293 w 2591383"/>
                <a:gd name="connsiteY265" fmla="*/ 428627 h 3116265"/>
                <a:gd name="connsiteX266" fmla="*/ 1442262 w 2591383"/>
                <a:gd name="connsiteY266" fmla="*/ 421483 h 3116265"/>
                <a:gd name="connsiteX267" fmla="*/ 1438293 w 2591383"/>
                <a:gd name="connsiteY267" fmla="*/ 414339 h 3116265"/>
                <a:gd name="connsiteX268" fmla="*/ 836413 w 2591383"/>
                <a:gd name="connsiteY268" fmla="*/ 414339 h 3116265"/>
                <a:gd name="connsiteX269" fmla="*/ 866432 w 2591383"/>
                <a:gd name="connsiteY269" fmla="*/ 452042 h 3116265"/>
                <a:gd name="connsiteX270" fmla="*/ 956486 w 2591383"/>
                <a:gd name="connsiteY270" fmla="*/ 452042 h 3116265"/>
                <a:gd name="connsiteX271" fmla="*/ 836413 w 2591383"/>
                <a:gd name="connsiteY271" fmla="*/ 414339 h 3116265"/>
                <a:gd name="connsiteX272" fmla="*/ 674736 w 2591383"/>
                <a:gd name="connsiteY272" fmla="*/ 346124 h 3116265"/>
                <a:gd name="connsiteX273" fmla="*/ 459456 w 2591383"/>
                <a:gd name="connsiteY273" fmla="*/ 406400 h 3116265"/>
                <a:gd name="connsiteX274" fmla="*/ 399274 w 2591383"/>
                <a:gd name="connsiteY274" fmla="*/ 432719 h 3116265"/>
                <a:gd name="connsiteX275" fmla="*/ 504593 w 2591383"/>
                <a:gd name="connsiteY275" fmla="*/ 507916 h 3116265"/>
                <a:gd name="connsiteX276" fmla="*/ 786696 w 2591383"/>
                <a:gd name="connsiteY276" fmla="*/ 459038 h 3116265"/>
                <a:gd name="connsiteX277" fmla="*/ 749082 w 2591383"/>
                <a:gd name="connsiteY277" fmla="*/ 346242 h 3116265"/>
                <a:gd name="connsiteX278" fmla="*/ 674736 w 2591383"/>
                <a:gd name="connsiteY278" fmla="*/ 346124 h 3116265"/>
                <a:gd name="connsiteX279" fmla="*/ 786868 w 2591383"/>
                <a:gd name="connsiteY279" fmla="*/ 328614 h 3116265"/>
                <a:gd name="connsiteX280" fmla="*/ 779297 w 2591383"/>
                <a:gd name="connsiteY280" fmla="*/ 347414 h 3116265"/>
                <a:gd name="connsiteX281" fmla="*/ 824724 w 2591383"/>
                <a:gd name="connsiteY281" fmla="*/ 396292 h 3116265"/>
                <a:gd name="connsiteX282" fmla="*/ 786868 w 2591383"/>
                <a:gd name="connsiteY282" fmla="*/ 328614 h 3116265"/>
                <a:gd name="connsiteX283" fmla="*/ 779480 w 2591383"/>
                <a:gd name="connsiteY283" fmla="*/ 274639 h 3116265"/>
                <a:gd name="connsiteX284" fmla="*/ 775511 w 2591383"/>
                <a:gd name="connsiteY284" fmla="*/ 286545 h 3116265"/>
                <a:gd name="connsiteX285" fmla="*/ 787417 w 2591383"/>
                <a:gd name="connsiteY285" fmla="*/ 290514 h 3116265"/>
                <a:gd name="connsiteX286" fmla="*/ 779480 w 2591383"/>
                <a:gd name="connsiteY286" fmla="*/ 274639 h 3116265"/>
                <a:gd name="connsiteX287" fmla="*/ 1792434 w 2591383"/>
                <a:gd name="connsiteY287" fmla="*/ 219077 h 3116265"/>
                <a:gd name="connsiteX288" fmla="*/ 1691499 w 2591383"/>
                <a:gd name="connsiteY288" fmla="*/ 400052 h 3116265"/>
                <a:gd name="connsiteX289" fmla="*/ 1777481 w 2591383"/>
                <a:gd name="connsiteY289" fmla="*/ 305794 h 3116265"/>
                <a:gd name="connsiteX290" fmla="*/ 1792434 w 2591383"/>
                <a:gd name="connsiteY290" fmla="*/ 219077 h 3116265"/>
                <a:gd name="connsiteX291" fmla="*/ 1841544 w 2591383"/>
                <a:gd name="connsiteY291" fmla="*/ 204790 h 3116265"/>
                <a:gd name="connsiteX292" fmla="*/ 1751824 w 2591383"/>
                <a:gd name="connsiteY292" fmla="*/ 403661 h 3116265"/>
                <a:gd name="connsiteX293" fmla="*/ 1781731 w 2591383"/>
                <a:gd name="connsiteY293" fmla="*/ 411165 h 3116265"/>
                <a:gd name="connsiteX294" fmla="*/ 1860235 w 2591383"/>
                <a:gd name="connsiteY294" fmla="*/ 313606 h 3116265"/>
                <a:gd name="connsiteX295" fmla="*/ 1841544 w 2591383"/>
                <a:gd name="connsiteY295" fmla="*/ 204790 h 3116265"/>
                <a:gd name="connsiteX296" fmla="*/ 1547037 w 2591383"/>
                <a:gd name="connsiteY296" fmla="*/ 188914 h 3116265"/>
                <a:gd name="connsiteX297" fmla="*/ 1423403 w 2591383"/>
                <a:gd name="connsiteY297" fmla="*/ 282868 h 3116265"/>
                <a:gd name="connsiteX298" fmla="*/ 1359712 w 2591383"/>
                <a:gd name="connsiteY298" fmla="*/ 324208 h 3116265"/>
                <a:gd name="connsiteX299" fmla="*/ 1423403 w 2591383"/>
                <a:gd name="connsiteY299" fmla="*/ 373064 h 3116265"/>
                <a:gd name="connsiteX300" fmla="*/ 1547037 w 2591383"/>
                <a:gd name="connsiteY300" fmla="*/ 188914 h 3116265"/>
                <a:gd name="connsiteX301" fmla="*/ 2075675 w 2591383"/>
                <a:gd name="connsiteY301" fmla="*/ 34927 h 3116265"/>
                <a:gd name="connsiteX302" fmla="*/ 2015026 w 2591383"/>
                <a:gd name="connsiteY302" fmla="*/ 53727 h 3116265"/>
                <a:gd name="connsiteX303" fmla="*/ 1889937 w 2591383"/>
                <a:gd name="connsiteY303" fmla="*/ 87566 h 3116265"/>
                <a:gd name="connsiteX304" fmla="*/ 1977120 w 2591383"/>
                <a:gd name="connsiteY304" fmla="*/ 106365 h 3116265"/>
                <a:gd name="connsiteX305" fmla="*/ 2075675 w 2591383"/>
                <a:gd name="connsiteY305" fmla="*/ 34927 h 3116265"/>
                <a:gd name="connsiteX306" fmla="*/ 1733157 w 2591383"/>
                <a:gd name="connsiteY306" fmla="*/ 0 h 3116265"/>
                <a:gd name="connsiteX307" fmla="*/ 1857156 w 2591383"/>
                <a:gd name="connsiteY307" fmla="*/ 0 h 3116265"/>
                <a:gd name="connsiteX308" fmla="*/ 1856292 w 2591383"/>
                <a:gd name="connsiteY308" fmla="*/ 258 h 3116265"/>
                <a:gd name="connsiteX309" fmla="*/ 1818499 w 2591383"/>
                <a:gd name="connsiteY309" fmla="*/ 19880 h 3116265"/>
                <a:gd name="connsiteX310" fmla="*/ 1983990 w 2591383"/>
                <a:gd name="connsiteY310" fmla="*/ 42243 h 3116265"/>
                <a:gd name="connsiteX311" fmla="*/ 2053277 w 2591383"/>
                <a:gd name="connsiteY311" fmla="*/ 8700 h 3116265"/>
                <a:gd name="connsiteX312" fmla="*/ 2055257 w 2591383"/>
                <a:gd name="connsiteY312" fmla="*/ 0 h 3116265"/>
                <a:gd name="connsiteX313" fmla="*/ 2137802 w 2591383"/>
                <a:gd name="connsiteY313" fmla="*/ 0 h 3116265"/>
                <a:gd name="connsiteX314" fmla="*/ 2128474 w 2591383"/>
                <a:gd name="connsiteY314" fmla="*/ 11345 h 3116265"/>
                <a:gd name="connsiteX315" fmla="*/ 2034180 w 2591383"/>
                <a:gd name="connsiteY315" fmla="*/ 113824 h 3116265"/>
                <a:gd name="connsiteX316" fmla="*/ 1891034 w 2591383"/>
                <a:gd name="connsiteY316" fmla="*/ 117580 h 3116265"/>
                <a:gd name="connsiteX317" fmla="*/ 1830762 w 2591383"/>
                <a:gd name="connsiteY317" fmla="*/ 83773 h 3116265"/>
                <a:gd name="connsiteX318" fmla="*/ 1883500 w 2591383"/>
                <a:gd name="connsiteY318" fmla="*/ 245297 h 3116265"/>
                <a:gd name="connsiteX319" fmla="*/ 1804392 w 2591383"/>
                <a:gd name="connsiteY319" fmla="*/ 429359 h 3116265"/>
                <a:gd name="connsiteX320" fmla="*/ 1631110 w 2591383"/>
                <a:gd name="connsiteY320" fmla="*/ 466923 h 3116265"/>
                <a:gd name="connsiteX321" fmla="*/ 1608508 w 2591383"/>
                <a:gd name="connsiteY321" fmla="*/ 440628 h 3116265"/>
                <a:gd name="connsiteX322" fmla="*/ 1796858 w 2591383"/>
                <a:gd name="connsiteY322" fmla="*/ 177682 h 3116265"/>
                <a:gd name="connsiteX323" fmla="*/ 1740353 w 2591383"/>
                <a:gd name="connsiteY323" fmla="*/ 4889 h 3116265"/>
                <a:gd name="connsiteX324" fmla="*/ 403270 w 2591383"/>
                <a:gd name="connsiteY324" fmla="*/ 0 h 3116265"/>
                <a:gd name="connsiteX325" fmla="*/ 449420 w 2591383"/>
                <a:gd name="connsiteY325" fmla="*/ 0 h 3116265"/>
                <a:gd name="connsiteX326" fmla="*/ 497115 w 2591383"/>
                <a:gd name="connsiteY326" fmla="*/ 27551 h 3116265"/>
                <a:gd name="connsiteX327" fmla="*/ 493557 w 2591383"/>
                <a:gd name="connsiteY327" fmla="*/ 0 h 3116265"/>
                <a:gd name="connsiteX328" fmla="*/ 526616 w 2591383"/>
                <a:gd name="connsiteY328" fmla="*/ 0 h 3116265"/>
                <a:gd name="connsiteX329" fmla="*/ 534128 w 2591383"/>
                <a:gd name="connsiteY329" fmla="*/ 15874 h 3116265"/>
                <a:gd name="connsiteX330" fmla="*/ 552458 w 2591383"/>
                <a:gd name="connsiteY330" fmla="*/ 1736 h 3116265"/>
                <a:gd name="connsiteX331" fmla="*/ 553818 w 2591383"/>
                <a:gd name="connsiteY331" fmla="*/ 0 h 3116265"/>
                <a:gd name="connsiteX332" fmla="*/ 619691 w 2591383"/>
                <a:gd name="connsiteY332" fmla="*/ 0 h 3116265"/>
                <a:gd name="connsiteX333" fmla="*/ 626647 w 2591383"/>
                <a:gd name="connsiteY333" fmla="*/ 25431 h 3116265"/>
                <a:gd name="connsiteX334" fmla="*/ 613800 w 2591383"/>
                <a:gd name="connsiteY334" fmla="*/ 147518 h 3116265"/>
                <a:gd name="connsiteX335" fmla="*/ 700449 w 2591383"/>
                <a:gd name="connsiteY335" fmla="*/ 196403 h 3116265"/>
                <a:gd name="connsiteX336" fmla="*/ 625102 w 2591383"/>
                <a:gd name="connsiteY336" fmla="*/ 218966 h 3116265"/>
                <a:gd name="connsiteX337" fmla="*/ 421665 w 2591383"/>
                <a:gd name="connsiteY337" fmla="*/ 343059 h 3116265"/>
                <a:gd name="connsiteX338" fmla="*/ 380224 w 2591383"/>
                <a:gd name="connsiteY338" fmla="*/ 403225 h 3116265"/>
                <a:gd name="connsiteX339" fmla="*/ 749424 w 2591383"/>
                <a:gd name="connsiteY339" fmla="*/ 309215 h 3116265"/>
                <a:gd name="connsiteX340" fmla="*/ 790865 w 2591383"/>
                <a:gd name="connsiteY340" fmla="*/ 166320 h 3116265"/>
                <a:gd name="connsiteX341" fmla="*/ 787098 w 2591383"/>
                <a:gd name="connsiteY341" fmla="*/ 162560 h 3116265"/>
                <a:gd name="connsiteX342" fmla="*/ 775796 w 2591383"/>
                <a:gd name="connsiteY342" fmla="*/ 177602 h 3116265"/>
                <a:gd name="connsiteX343" fmla="*/ 760727 w 2591383"/>
                <a:gd name="connsiteY343" fmla="*/ 170081 h 3116265"/>
                <a:gd name="connsiteX344" fmla="*/ 764494 w 2591383"/>
                <a:gd name="connsiteY344" fmla="*/ 139998 h 3116265"/>
                <a:gd name="connsiteX345" fmla="*/ 662775 w 2591383"/>
                <a:gd name="connsiteY345" fmla="*/ 45988 h 3116265"/>
                <a:gd name="connsiteX346" fmla="*/ 662775 w 2591383"/>
                <a:gd name="connsiteY346" fmla="*/ 30946 h 3116265"/>
                <a:gd name="connsiteX347" fmla="*/ 828539 w 2591383"/>
                <a:gd name="connsiteY347" fmla="*/ 151279 h 3116265"/>
                <a:gd name="connsiteX348" fmla="*/ 881282 w 2591383"/>
                <a:gd name="connsiteY348" fmla="*/ 128716 h 3116265"/>
                <a:gd name="connsiteX349" fmla="*/ 883806 w 2591383"/>
                <a:gd name="connsiteY349" fmla="*/ 40546 h 3116265"/>
                <a:gd name="connsiteX350" fmla="*/ 884966 w 2591383"/>
                <a:gd name="connsiteY350" fmla="*/ 0 h 3116265"/>
                <a:gd name="connsiteX351" fmla="*/ 925556 w 2591383"/>
                <a:gd name="connsiteY351" fmla="*/ 0 h 3116265"/>
                <a:gd name="connsiteX352" fmla="*/ 918117 w 2591383"/>
                <a:gd name="connsiteY352" fmla="*/ 17542 h 3116265"/>
                <a:gd name="connsiteX353" fmla="*/ 910640 w 2591383"/>
                <a:gd name="connsiteY353" fmla="*/ 110164 h 3116265"/>
                <a:gd name="connsiteX354" fmla="*/ 959623 w 2591383"/>
                <a:gd name="connsiteY354" fmla="*/ 132761 h 3116265"/>
                <a:gd name="connsiteX355" fmla="*/ 995006 w 2591383"/>
                <a:gd name="connsiteY355" fmla="*/ 43140 h 3116265"/>
                <a:gd name="connsiteX356" fmla="*/ 1022658 w 2591383"/>
                <a:gd name="connsiteY356" fmla="*/ 0 h 3116265"/>
                <a:gd name="connsiteX357" fmla="*/ 1051761 w 2591383"/>
                <a:gd name="connsiteY357" fmla="*/ 0 h 3116265"/>
                <a:gd name="connsiteX358" fmla="*/ 1036733 w 2591383"/>
                <a:gd name="connsiteY358" fmla="*/ 19421 h 3116265"/>
                <a:gd name="connsiteX359" fmla="*/ 1004732 w 2591383"/>
                <a:gd name="connsiteY359" fmla="*/ 83887 h 3116265"/>
                <a:gd name="connsiteX360" fmla="*/ 982101 w 2591383"/>
                <a:gd name="connsiteY360" fmla="*/ 208001 h 3116265"/>
                <a:gd name="connsiteX361" fmla="*/ 1008504 w 2591383"/>
                <a:gd name="connsiteY361" fmla="*/ 196718 h 3116265"/>
                <a:gd name="connsiteX362" fmla="*/ 978329 w 2591383"/>
                <a:gd name="connsiteY362" fmla="*/ 313311 h 3116265"/>
                <a:gd name="connsiteX363" fmla="*/ 1008504 w 2591383"/>
                <a:gd name="connsiteY363" fmla="*/ 358443 h 3116265"/>
                <a:gd name="connsiteX364" fmla="*/ 1023591 w 2591383"/>
                <a:gd name="connsiteY364" fmla="*/ 335877 h 3116265"/>
                <a:gd name="connsiteX365" fmla="*/ 1053765 w 2591383"/>
                <a:gd name="connsiteY365" fmla="*/ 384770 h 3116265"/>
                <a:gd name="connsiteX366" fmla="*/ 1027363 w 2591383"/>
                <a:gd name="connsiteY366" fmla="*/ 403576 h 3116265"/>
                <a:gd name="connsiteX367" fmla="*/ 1016047 w 2591383"/>
                <a:gd name="connsiteY367" fmla="*/ 467513 h 3116265"/>
                <a:gd name="connsiteX368" fmla="*/ 1110342 w 2591383"/>
                <a:gd name="connsiteY368" fmla="*/ 569062 h 3116265"/>
                <a:gd name="connsiteX369" fmla="*/ 1408315 w 2591383"/>
                <a:gd name="connsiteY369" fmla="*/ 561539 h 3116265"/>
                <a:gd name="connsiteX370" fmla="*/ 1434717 w 2591383"/>
                <a:gd name="connsiteY370" fmla="*/ 535212 h 3116265"/>
                <a:gd name="connsiteX371" fmla="*/ 1065081 w 2591383"/>
                <a:gd name="connsiteY371" fmla="*/ 392293 h 3116265"/>
                <a:gd name="connsiteX372" fmla="*/ 1068852 w 2591383"/>
                <a:gd name="connsiteY372" fmla="*/ 384770 h 3116265"/>
                <a:gd name="connsiteX373" fmla="*/ 1215953 w 2591383"/>
                <a:gd name="connsiteY373" fmla="*/ 471274 h 3116265"/>
                <a:gd name="connsiteX374" fmla="*/ 1442261 w 2591383"/>
                <a:gd name="connsiteY374" fmla="*/ 501363 h 3116265"/>
                <a:gd name="connsiteX375" fmla="*/ 1378140 w 2591383"/>
                <a:gd name="connsiteY375" fmla="*/ 388532 h 3116265"/>
                <a:gd name="connsiteX376" fmla="*/ 1076396 w 2591383"/>
                <a:gd name="connsiteY376" fmla="*/ 241851 h 3116265"/>
                <a:gd name="connsiteX377" fmla="*/ 1072624 w 2591383"/>
                <a:gd name="connsiteY377" fmla="*/ 230568 h 3116265"/>
                <a:gd name="connsiteX378" fmla="*/ 1193322 w 2591383"/>
                <a:gd name="connsiteY378" fmla="*/ 117736 h 3116265"/>
                <a:gd name="connsiteX379" fmla="*/ 1225088 w 2591383"/>
                <a:gd name="connsiteY379" fmla="*/ 55209 h 3116265"/>
                <a:gd name="connsiteX380" fmla="*/ 1230817 w 2591383"/>
                <a:gd name="connsiteY380" fmla="*/ 0 h 3116265"/>
                <a:gd name="connsiteX381" fmla="*/ 1264709 w 2591383"/>
                <a:gd name="connsiteY381" fmla="*/ 0 h 3116265"/>
                <a:gd name="connsiteX382" fmla="*/ 1264441 w 2591383"/>
                <a:gd name="connsiteY382" fmla="*/ 18334 h 3116265"/>
                <a:gd name="connsiteX383" fmla="*/ 1137338 w 2591383"/>
                <a:gd name="connsiteY383" fmla="*/ 215429 h 3116265"/>
                <a:gd name="connsiteX384" fmla="*/ 1144870 w 2591383"/>
                <a:gd name="connsiteY384" fmla="*/ 230459 h 3116265"/>
                <a:gd name="connsiteX385" fmla="*/ 1329405 w 2591383"/>
                <a:gd name="connsiteY385" fmla="*/ 286822 h 3116265"/>
                <a:gd name="connsiteX386" fmla="*/ 1408491 w 2591383"/>
                <a:gd name="connsiteY386" fmla="*/ 249247 h 3116265"/>
                <a:gd name="connsiteX387" fmla="*/ 1299277 w 2591383"/>
                <a:gd name="connsiteY387" fmla="*/ 136520 h 3116265"/>
                <a:gd name="connsiteX388" fmla="*/ 1297887 w 2591383"/>
                <a:gd name="connsiteY388" fmla="*/ 15639 h 3116265"/>
                <a:gd name="connsiteX389" fmla="*/ 1289349 w 2591383"/>
                <a:gd name="connsiteY389" fmla="*/ 0 h 3116265"/>
                <a:gd name="connsiteX390" fmla="*/ 1347188 w 2591383"/>
                <a:gd name="connsiteY390" fmla="*/ 0 h 3116265"/>
                <a:gd name="connsiteX391" fmla="*/ 1340615 w 2591383"/>
                <a:gd name="connsiteY391" fmla="*/ 12578 h 3116265"/>
                <a:gd name="connsiteX392" fmla="*/ 1324787 w 2591383"/>
                <a:gd name="connsiteY392" fmla="*/ 72442 h 3116265"/>
                <a:gd name="connsiteX393" fmla="*/ 1422695 w 2591383"/>
                <a:gd name="connsiteY393" fmla="*/ 8524 h 3116265"/>
                <a:gd name="connsiteX394" fmla="*/ 1426389 w 2591383"/>
                <a:gd name="connsiteY394" fmla="*/ 0 h 3116265"/>
                <a:gd name="connsiteX395" fmla="*/ 1456391 w 2591383"/>
                <a:gd name="connsiteY395" fmla="*/ 0 h 3116265"/>
                <a:gd name="connsiteX396" fmla="*/ 1427321 w 2591383"/>
                <a:gd name="connsiteY396" fmla="*/ 46338 h 3116265"/>
                <a:gd name="connsiteX397" fmla="*/ 1340703 w 2591383"/>
                <a:gd name="connsiteY397" fmla="*/ 155308 h 3116265"/>
                <a:gd name="connsiteX398" fmla="*/ 1453683 w 2591383"/>
                <a:gd name="connsiteY398" fmla="*/ 226701 h 3116265"/>
                <a:gd name="connsiteX399" fmla="*/ 1581728 w 2591383"/>
                <a:gd name="connsiteY399" fmla="*/ 72641 h 3116265"/>
                <a:gd name="connsiteX400" fmla="*/ 1587646 w 2591383"/>
                <a:gd name="connsiteY400" fmla="*/ 0 h 3116265"/>
                <a:gd name="connsiteX401" fmla="*/ 1619707 w 2591383"/>
                <a:gd name="connsiteY401" fmla="*/ 0 h 3116265"/>
                <a:gd name="connsiteX402" fmla="*/ 1619986 w 2591383"/>
                <a:gd name="connsiteY402" fmla="*/ 16158 h 3116265"/>
                <a:gd name="connsiteX403" fmla="*/ 1616042 w 2591383"/>
                <a:gd name="connsiteY403" fmla="*/ 53722 h 3116265"/>
                <a:gd name="connsiteX404" fmla="*/ 1461594 w 2591383"/>
                <a:gd name="connsiteY404" fmla="*/ 470679 h 3116265"/>
                <a:gd name="connsiteX405" fmla="*/ 1503031 w 2591383"/>
                <a:gd name="connsiteY405" fmla="*/ 534538 h 3116265"/>
                <a:gd name="connsiteX406" fmla="*/ 1548235 w 2591383"/>
                <a:gd name="connsiteY406" fmla="*/ 560832 h 3116265"/>
                <a:gd name="connsiteX407" fmla="*/ 1691382 w 2591383"/>
                <a:gd name="connsiteY407" fmla="*/ 500730 h 3116265"/>
                <a:gd name="connsiteX408" fmla="*/ 1932471 w 2591383"/>
                <a:gd name="connsiteY408" fmla="*/ 523269 h 3116265"/>
                <a:gd name="connsiteX409" fmla="*/ 1940005 w 2591383"/>
                <a:gd name="connsiteY409" fmla="*/ 549563 h 3116265"/>
                <a:gd name="connsiteX410" fmla="*/ 1793091 w 2591383"/>
                <a:gd name="connsiteY410" fmla="*/ 688549 h 3116265"/>
                <a:gd name="connsiteX411" fmla="*/ 1472895 w 2591383"/>
                <a:gd name="connsiteY411" fmla="*/ 560832 h 3116265"/>
                <a:gd name="connsiteX412" fmla="*/ 1446526 w 2591383"/>
                <a:gd name="connsiteY412" fmla="*/ 594640 h 3116265"/>
                <a:gd name="connsiteX413" fmla="*/ 1529400 w 2591383"/>
                <a:gd name="connsiteY413" fmla="*/ 778702 h 3116265"/>
                <a:gd name="connsiteX414" fmla="*/ 1729052 w 2591383"/>
                <a:gd name="connsiteY414" fmla="*/ 857586 h 3116265"/>
                <a:gd name="connsiteX415" fmla="*/ 1808159 w 2591383"/>
                <a:gd name="connsiteY415" fmla="*/ 947739 h 3116265"/>
                <a:gd name="connsiteX416" fmla="*/ 1970141 w 2591383"/>
                <a:gd name="connsiteY416" fmla="*/ 508243 h 3116265"/>
                <a:gd name="connsiteX417" fmla="*/ 2075617 w 2591383"/>
                <a:gd name="connsiteY417" fmla="*/ 158900 h 3116265"/>
                <a:gd name="connsiteX418" fmla="*/ 2237599 w 2591383"/>
                <a:gd name="connsiteY418" fmla="*/ 1132 h 3116265"/>
                <a:gd name="connsiteX419" fmla="*/ 2236202 w 2591383"/>
                <a:gd name="connsiteY419" fmla="*/ 0 h 3116265"/>
                <a:gd name="connsiteX420" fmla="*/ 2277637 w 2591383"/>
                <a:gd name="connsiteY420" fmla="*/ 0 h 3116265"/>
                <a:gd name="connsiteX421" fmla="*/ 2289740 w 2591383"/>
                <a:gd name="connsiteY421" fmla="*/ 12520 h 3116265"/>
                <a:gd name="connsiteX422" fmla="*/ 1969628 w 2591383"/>
                <a:gd name="connsiteY422" fmla="*/ 617487 h 3116265"/>
                <a:gd name="connsiteX423" fmla="*/ 1871711 w 2591383"/>
                <a:gd name="connsiteY423" fmla="*/ 914335 h 3116265"/>
                <a:gd name="connsiteX424" fmla="*/ 1419789 w 2591383"/>
                <a:gd name="connsiteY424" fmla="*/ 1147304 h 3116265"/>
                <a:gd name="connsiteX425" fmla="*/ 1370831 w 2591383"/>
                <a:gd name="connsiteY425" fmla="*/ 1147304 h 3116265"/>
                <a:gd name="connsiteX426" fmla="*/ 1359533 w 2591383"/>
                <a:gd name="connsiteY426" fmla="*/ 1369000 h 3116265"/>
                <a:gd name="connsiteX427" fmla="*/ 1141104 w 2591383"/>
                <a:gd name="connsiteY427" fmla="*/ 1793604 h 3116265"/>
                <a:gd name="connsiteX428" fmla="*/ 647755 w 2591383"/>
                <a:gd name="connsiteY428" fmla="*/ 1962694 h 3116265"/>
                <a:gd name="connsiteX429" fmla="*/ 636457 w 2591383"/>
                <a:gd name="connsiteY429" fmla="*/ 1981482 h 3116265"/>
                <a:gd name="connsiteX430" fmla="*/ 617627 w 2591383"/>
                <a:gd name="connsiteY430" fmla="*/ 2203178 h 3116265"/>
                <a:gd name="connsiteX431" fmla="*/ 625159 w 2591383"/>
                <a:gd name="connsiteY431" fmla="*/ 2210693 h 3116265"/>
                <a:gd name="connsiteX432" fmla="*/ 674118 w 2591383"/>
                <a:gd name="connsiteY432" fmla="*/ 2097966 h 3116265"/>
                <a:gd name="connsiteX433" fmla="*/ 659053 w 2591383"/>
                <a:gd name="connsiteY433" fmla="*/ 2004027 h 3116265"/>
                <a:gd name="connsiteX434" fmla="*/ 997995 w 2591383"/>
                <a:gd name="connsiteY434" fmla="*/ 1925119 h 3116265"/>
                <a:gd name="connsiteX435" fmla="*/ 1265382 w 2591383"/>
                <a:gd name="connsiteY435" fmla="*/ 1744756 h 3116265"/>
                <a:gd name="connsiteX436" fmla="*/ 1400959 w 2591383"/>
                <a:gd name="connsiteY436" fmla="*/ 1177364 h 3116265"/>
                <a:gd name="connsiteX437" fmla="*/ 1604324 w 2591383"/>
                <a:gd name="connsiteY437" fmla="*/ 1139789 h 3116265"/>
                <a:gd name="connsiteX438" fmla="*/ 1901840 w 2591383"/>
                <a:gd name="connsiteY438" fmla="*/ 951910 h 3116265"/>
                <a:gd name="connsiteX439" fmla="*/ 2093907 w 2591383"/>
                <a:gd name="connsiteY439" fmla="*/ 290580 h 3116265"/>
                <a:gd name="connsiteX440" fmla="*/ 2357528 w 2591383"/>
                <a:gd name="connsiteY440" fmla="*/ 5005 h 3116265"/>
                <a:gd name="connsiteX441" fmla="*/ 2357528 w 2591383"/>
                <a:gd name="connsiteY441" fmla="*/ 3596 h 3116265"/>
                <a:gd name="connsiteX442" fmla="*/ 2357528 w 2591383"/>
                <a:gd name="connsiteY442" fmla="*/ 0 h 3116265"/>
                <a:gd name="connsiteX443" fmla="*/ 2561429 w 2591383"/>
                <a:gd name="connsiteY443" fmla="*/ 0 h 3116265"/>
                <a:gd name="connsiteX444" fmla="*/ 2549595 w 2591383"/>
                <a:gd name="connsiteY444" fmla="*/ 27551 h 3116265"/>
                <a:gd name="connsiteX445" fmla="*/ 2591021 w 2591383"/>
                <a:gd name="connsiteY445" fmla="*/ 35066 h 3116265"/>
                <a:gd name="connsiteX446" fmla="*/ 2591021 w 2591383"/>
                <a:gd name="connsiteY446" fmla="*/ 42581 h 3116265"/>
                <a:gd name="connsiteX447" fmla="*/ 2248313 w 2591383"/>
                <a:gd name="connsiteY447" fmla="*/ 335670 h 3116265"/>
                <a:gd name="connsiteX448" fmla="*/ 2090141 w 2591383"/>
                <a:gd name="connsiteY448" fmla="*/ 906820 h 3116265"/>
                <a:gd name="connsiteX449" fmla="*/ 1807689 w 2591383"/>
                <a:gd name="connsiteY449" fmla="*/ 1248758 h 3116265"/>
                <a:gd name="connsiteX450" fmla="*/ 1581728 w 2591383"/>
                <a:gd name="connsiteY450" fmla="*/ 1342697 h 3116265"/>
                <a:gd name="connsiteX451" fmla="*/ 1562898 w 2591383"/>
                <a:gd name="connsiteY451" fmla="*/ 1489242 h 3116265"/>
                <a:gd name="connsiteX452" fmla="*/ 1254084 w 2591383"/>
                <a:gd name="connsiteY452" fmla="*/ 1985240 h 3116265"/>
                <a:gd name="connsiteX453" fmla="*/ 862418 w 2591383"/>
                <a:gd name="connsiteY453" fmla="*/ 2143057 h 3116265"/>
                <a:gd name="connsiteX454" fmla="*/ 802162 w 2591383"/>
                <a:gd name="connsiteY454" fmla="*/ 2379783 h 3116265"/>
                <a:gd name="connsiteX455" fmla="*/ 301282 w 2591383"/>
                <a:gd name="connsiteY455" fmla="*/ 3011054 h 3116265"/>
                <a:gd name="connsiteX456" fmla="*/ 0 w 2591383"/>
                <a:gd name="connsiteY456" fmla="*/ 3116265 h 3116265"/>
                <a:gd name="connsiteX457" fmla="*/ 0 w 2591383"/>
                <a:gd name="connsiteY457" fmla="*/ 3086205 h 3116265"/>
                <a:gd name="connsiteX458" fmla="*/ 338942 w 2591383"/>
                <a:gd name="connsiteY458" fmla="*/ 2958448 h 3116265"/>
                <a:gd name="connsiteX459" fmla="*/ 734374 w 2591383"/>
                <a:gd name="connsiteY459" fmla="*/ 2522571 h 3116265"/>
                <a:gd name="connsiteX460" fmla="*/ 805928 w 2591383"/>
                <a:gd name="connsiteY460" fmla="*/ 2252026 h 3116265"/>
                <a:gd name="connsiteX461" fmla="*/ 839822 w 2591383"/>
                <a:gd name="connsiteY461" fmla="*/ 2124269 h 3116265"/>
                <a:gd name="connsiteX462" fmla="*/ 1084614 w 2591383"/>
                <a:gd name="connsiteY462" fmla="*/ 2060391 h 3116265"/>
                <a:gd name="connsiteX463" fmla="*/ 1540302 w 2591383"/>
                <a:gd name="connsiteY463" fmla="*/ 1459181 h 3116265"/>
                <a:gd name="connsiteX464" fmla="*/ 1559132 w 2591383"/>
                <a:gd name="connsiteY464" fmla="*/ 1320151 h 3116265"/>
                <a:gd name="connsiteX465" fmla="*/ 2048714 w 2591383"/>
                <a:gd name="connsiteY465" fmla="*/ 944395 h 3116265"/>
                <a:gd name="connsiteX466" fmla="*/ 2180525 w 2591383"/>
                <a:gd name="connsiteY466" fmla="*/ 433367 h 3116265"/>
                <a:gd name="connsiteX467" fmla="*/ 2530765 w 2591383"/>
                <a:gd name="connsiteY467" fmla="*/ 35066 h 3116265"/>
                <a:gd name="connsiteX468" fmla="*/ 2523233 w 2591383"/>
                <a:gd name="connsiteY468" fmla="*/ 35066 h 3116265"/>
                <a:gd name="connsiteX469" fmla="*/ 2161695 w 2591383"/>
                <a:gd name="connsiteY469" fmla="*/ 392034 h 3116265"/>
                <a:gd name="connsiteX470" fmla="*/ 2029884 w 2591383"/>
                <a:gd name="connsiteY470" fmla="*/ 899305 h 3116265"/>
                <a:gd name="connsiteX471" fmla="*/ 1600558 w 2591383"/>
                <a:gd name="connsiteY471" fmla="*/ 1278818 h 3116265"/>
                <a:gd name="connsiteX472" fmla="*/ 1510174 w 2591383"/>
                <a:gd name="connsiteY472" fmla="*/ 1312636 h 3116265"/>
                <a:gd name="connsiteX473" fmla="*/ 1374597 w 2591383"/>
                <a:gd name="connsiteY473" fmla="*/ 1782331 h 3116265"/>
                <a:gd name="connsiteX474" fmla="*/ 805928 w 2591383"/>
                <a:gd name="connsiteY474" fmla="*/ 2116754 h 3116265"/>
                <a:gd name="connsiteX475" fmla="*/ 749438 w 2591383"/>
                <a:gd name="connsiteY475" fmla="*/ 2267057 h 3116265"/>
                <a:gd name="connsiteX476" fmla="*/ 576201 w 2591383"/>
                <a:gd name="connsiteY476" fmla="*/ 2684146 h 3116265"/>
                <a:gd name="connsiteX477" fmla="*/ 154407 w 2591383"/>
                <a:gd name="connsiteY477" fmla="*/ 3007296 h 3116265"/>
                <a:gd name="connsiteX478" fmla="*/ 0 w 2591383"/>
                <a:gd name="connsiteY478" fmla="*/ 3048629 h 3116265"/>
                <a:gd name="connsiteX479" fmla="*/ 0 w 2591383"/>
                <a:gd name="connsiteY479" fmla="*/ 2920872 h 3116265"/>
                <a:gd name="connsiteX480" fmla="*/ 37660 w 2591383"/>
                <a:gd name="connsiteY480" fmla="*/ 2913357 h 3116265"/>
                <a:gd name="connsiteX481" fmla="*/ 335176 w 2591383"/>
                <a:gd name="connsiteY481" fmla="*/ 2721721 h 3116265"/>
                <a:gd name="connsiteX482" fmla="*/ 316346 w 2591383"/>
                <a:gd name="connsiteY482" fmla="*/ 2721721 h 3116265"/>
                <a:gd name="connsiteX483" fmla="*/ 0 w 2591383"/>
                <a:gd name="connsiteY483" fmla="*/ 2883297 h 3116265"/>
                <a:gd name="connsiteX484" fmla="*/ 0 w 2591383"/>
                <a:gd name="connsiteY484" fmla="*/ 2849478 h 3116265"/>
                <a:gd name="connsiteX485" fmla="*/ 33894 w 2591383"/>
                <a:gd name="connsiteY485" fmla="*/ 2845721 h 3116265"/>
                <a:gd name="connsiteX486" fmla="*/ 45192 w 2591383"/>
                <a:gd name="connsiteY486" fmla="*/ 2834448 h 3116265"/>
                <a:gd name="connsiteX487" fmla="*/ 7532 w 2591383"/>
                <a:gd name="connsiteY487" fmla="*/ 2639055 h 3116265"/>
                <a:gd name="connsiteX488" fmla="*/ 105449 w 2591383"/>
                <a:gd name="connsiteY488" fmla="*/ 2518813 h 3116265"/>
                <a:gd name="connsiteX489" fmla="*/ 37660 w 2591383"/>
                <a:gd name="connsiteY489" fmla="*/ 2458692 h 3116265"/>
                <a:gd name="connsiteX490" fmla="*/ 0 w 2591383"/>
                <a:gd name="connsiteY490" fmla="*/ 2503783 h 3116265"/>
                <a:gd name="connsiteX491" fmla="*/ 0 w 2591383"/>
                <a:gd name="connsiteY491" fmla="*/ 2462450 h 3116265"/>
                <a:gd name="connsiteX492" fmla="*/ 26362 w 2591383"/>
                <a:gd name="connsiteY492" fmla="*/ 2421117 h 3116265"/>
                <a:gd name="connsiteX493" fmla="*/ 0 w 2591383"/>
                <a:gd name="connsiteY493" fmla="*/ 2248269 h 3116265"/>
                <a:gd name="connsiteX494" fmla="*/ 0 w 2591383"/>
                <a:gd name="connsiteY494" fmla="*/ 2203178 h 3116265"/>
                <a:gd name="connsiteX495" fmla="*/ 30128 w 2591383"/>
                <a:gd name="connsiteY495" fmla="*/ 2169360 h 3116265"/>
                <a:gd name="connsiteX496" fmla="*/ 33894 w 2591383"/>
                <a:gd name="connsiteY496" fmla="*/ 2124269 h 3116265"/>
                <a:gd name="connsiteX497" fmla="*/ 0 w 2591383"/>
                <a:gd name="connsiteY497" fmla="*/ 2161845 h 3116265"/>
                <a:gd name="connsiteX498" fmla="*/ 0 w 2591383"/>
                <a:gd name="connsiteY498" fmla="*/ 2109239 h 3116265"/>
                <a:gd name="connsiteX499" fmla="*/ 0 w 2591383"/>
                <a:gd name="connsiteY499" fmla="*/ 2079179 h 3116265"/>
                <a:gd name="connsiteX500" fmla="*/ 0 w 2591383"/>
                <a:gd name="connsiteY500" fmla="*/ 2026573 h 3116265"/>
                <a:gd name="connsiteX501" fmla="*/ 33894 w 2591383"/>
                <a:gd name="connsiteY501" fmla="*/ 2067906 h 3116265"/>
                <a:gd name="connsiteX502" fmla="*/ 0 w 2591383"/>
                <a:gd name="connsiteY502" fmla="*/ 1996512 h 3116265"/>
                <a:gd name="connsiteX503" fmla="*/ 0 w 2591383"/>
                <a:gd name="connsiteY503" fmla="*/ 1958937 h 3116265"/>
                <a:gd name="connsiteX504" fmla="*/ 37660 w 2591383"/>
                <a:gd name="connsiteY504" fmla="*/ 1977724 h 3116265"/>
                <a:gd name="connsiteX505" fmla="*/ 158173 w 2591383"/>
                <a:gd name="connsiteY505" fmla="*/ 1834937 h 3116265"/>
                <a:gd name="connsiteX506" fmla="*/ 131811 w 2591383"/>
                <a:gd name="connsiteY506" fmla="*/ 1707180 h 3116265"/>
                <a:gd name="connsiteX507" fmla="*/ 0 w 2591383"/>
                <a:gd name="connsiteY507" fmla="*/ 1853725 h 3116265"/>
                <a:gd name="connsiteX508" fmla="*/ 0 w 2591383"/>
                <a:gd name="connsiteY508" fmla="*/ 1793604 h 3116265"/>
                <a:gd name="connsiteX509" fmla="*/ 79087 w 2591383"/>
                <a:gd name="connsiteY509" fmla="*/ 1707180 h 3116265"/>
                <a:gd name="connsiteX510" fmla="*/ 86619 w 2591383"/>
                <a:gd name="connsiteY510" fmla="*/ 1688392 h 3116265"/>
                <a:gd name="connsiteX511" fmla="*/ 37660 w 2591383"/>
                <a:gd name="connsiteY511" fmla="*/ 1692150 h 3116265"/>
                <a:gd name="connsiteX512" fmla="*/ 0 w 2591383"/>
                <a:gd name="connsiteY512" fmla="*/ 1710938 h 3116265"/>
                <a:gd name="connsiteX513" fmla="*/ 0 w 2591383"/>
                <a:gd name="connsiteY513" fmla="*/ 1677120 h 3116265"/>
                <a:gd name="connsiteX514" fmla="*/ 139343 w 2591383"/>
                <a:gd name="connsiteY514" fmla="*/ 1635786 h 3116265"/>
                <a:gd name="connsiteX515" fmla="*/ 180769 w 2591383"/>
                <a:gd name="connsiteY515" fmla="*/ 1714695 h 3116265"/>
                <a:gd name="connsiteX516" fmla="*/ 112981 w 2591383"/>
                <a:gd name="connsiteY516" fmla="*/ 1973967 h 3116265"/>
                <a:gd name="connsiteX517" fmla="*/ 256089 w 2591383"/>
                <a:gd name="connsiteY517" fmla="*/ 2019058 h 3116265"/>
                <a:gd name="connsiteX518" fmla="*/ 497115 w 2591383"/>
                <a:gd name="connsiteY518" fmla="*/ 1853725 h 3116265"/>
                <a:gd name="connsiteX519" fmla="*/ 451922 w 2591383"/>
                <a:gd name="connsiteY519" fmla="*/ 1801119 h 3116265"/>
                <a:gd name="connsiteX520" fmla="*/ 384134 w 2591383"/>
                <a:gd name="connsiteY520" fmla="*/ 1714695 h 3116265"/>
                <a:gd name="connsiteX521" fmla="*/ 640223 w 2591383"/>
                <a:gd name="connsiteY521" fmla="*/ 1729725 h 3116265"/>
                <a:gd name="connsiteX522" fmla="*/ 719310 w 2591383"/>
                <a:gd name="connsiteY522" fmla="*/ 1786089 h 3116265"/>
                <a:gd name="connsiteX523" fmla="*/ 787098 w 2591383"/>
                <a:gd name="connsiteY523" fmla="*/ 1586938 h 3116265"/>
                <a:gd name="connsiteX524" fmla="*/ 768268 w 2591383"/>
                <a:gd name="connsiteY524" fmla="*/ 1586938 h 3116265"/>
                <a:gd name="connsiteX525" fmla="*/ 621393 w 2591383"/>
                <a:gd name="connsiteY525" fmla="*/ 1643302 h 3116265"/>
                <a:gd name="connsiteX526" fmla="*/ 436858 w 2591383"/>
                <a:gd name="connsiteY526" fmla="*/ 1492999 h 3116265"/>
                <a:gd name="connsiteX527" fmla="*/ 444390 w 2591383"/>
                <a:gd name="connsiteY527" fmla="*/ 1477969 h 3116265"/>
                <a:gd name="connsiteX528" fmla="*/ 662819 w 2591383"/>
                <a:gd name="connsiteY528" fmla="*/ 1455424 h 3116265"/>
                <a:gd name="connsiteX529" fmla="*/ 824758 w 2591383"/>
                <a:gd name="connsiteY529" fmla="*/ 1538090 h 3116265"/>
                <a:gd name="connsiteX530" fmla="*/ 854886 w 2591383"/>
                <a:gd name="connsiteY530" fmla="*/ 1489242 h 3116265"/>
                <a:gd name="connsiteX531" fmla="*/ 738140 w 2591383"/>
                <a:gd name="connsiteY531" fmla="*/ 1462939 h 3116265"/>
                <a:gd name="connsiteX532" fmla="*/ 625159 w 2591383"/>
                <a:gd name="connsiteY532" fmla="*/ 1425363 h 3116265"/>
                <a:gd name="connsiteX533" fmla="*/ 436858 w 2591383"/>
                <a:gd name="connsiteY533" fmla="*/ 1320151 h 3116265"/>
                <a:gd name="connsiteX534" fmla="*/ 357772 w 2591383"/>
                <a:gd name="connsiteY534" fmla="*/ 1331424 h 3116265"/>
                <a:gd name="connsiteX535" fmla="*/ 320112 w 2591383"/>
                <a:gd name="connsiteY535" fmla="*/ 1372757 h 3116265"/>
                <a:gd name="connsiteX536" fmla="*/ 342708 w 2591383"/>
                <a:gd name="connsiteY536" fmla="*/ 1665847 h 3116265"/>
                <a:gd name="connsiteX537" fmla="*/ 323878 w 2591383"/>
                <a:gd name="connsiteY537" fmla="*/ 1774816 h 3116265"/>
                <a:gd name="connsiteX538" fmla="*/ 316346 w 2591383"/>
                <a:gd name="connsiteY538" fmla="*/ 1771059 h 3116265"/>
                <a:gd name="connsiteX539" fmla="*/ 177003 w 2591383"/>
                <a:gd name="connsiteY539" fmla="*/ 1609484 h 3116265"/>
                <a:gd name="connsiteX540" fmla="*/ 169471 w 2591383"/>
                <a:gd name="connsiteY540" fmla="*/ 1421606 h 3116265"/>
                <a:gd name="connsiteX541" fmla="*/ 372836 w 2591383"/>
                <a:gd name="connsiteY541" fmla="*/ 1275061 h 3116265"/>
                <a:gd name="connsiteX542" fmla="*/ 237259 w 2591383"/>
                <a:gd name="connsiteY542" fmla="*/ 1226212 h 3116265"/>
                <a:gd name="connsiteX543" fmla="*/ 112981 w 2591383"/>
                <a:gd name="connsiteY543" fmla="*/ 1211182 h 3116265"/>
                <a:gd name="connsiteX544" fmla="*/ 0 w 2591383"/>
                <a:gd name="connsiteY544" fmla="*/ 1432878 h 3116265"/>
                <a:gd name="connsiteX545" fmla="*/ 0 w 2591383"/>
                <a:gd name="connsiteY545" fmla="*/ 1387787 h 3116265"/>
                <a:gd name="connsiteX546" fmla="*/ 82853 w 2591383"/>
                <a:gd name="connsiteY546" fmla="*/ 1256273 h 3116265"/>
                <a:gd name="connsiteX547" fmla="*/ 41426 w 2591383"/>
                <a:gd name="connsiteY547" fmla="*/ 1241243 h 3116265"/>
                <a:gd name="connsiteX548" fmla="*/ 0 w 2591383"/>
                <a:gd name="connsiteY548" fmla="*/ 1301364 h 3116265"/>
                <a:gd name="connsiteX549" fmla="*/ 0 w 2591383"/>
                <a:gd name="connsiteY549" fmla="*/ 1237485 h 3116265"/>
                <a:gd name="connsiteX550" fmla="*/ 3766 w 2591383"/>
                <a:gd name="connsiteY550" fmla="*/ 1233728 h 3116265"/>
                <a:gd name="connsiteX551" fmla="*/ 0 w 2591383"/>
                <a:gd name="connsiteY551" fmla="*/ 1233728 h 3116265"/>
                <a:gd name="connsiteX552" fmla="*/ 0 w 2591383"/>
                <a:gd name="connsiteY552" fmla="*/ 1196152 h 3116265"/>
                <a:gd name="connsiteX553" fmla="*/ 101683 w 2591383"/>
                <a:gd name="connsiteY553" fmla="*/ 1169849 h 3116265"/>
                <a:gd name="connsiteX554" fmla="*/ 0 w 2591383"/>
                <a:gd name="connsiteY554" fmla="*/ 1072152 h 3116265"/>
                <a:gd name="connsiteX555" fmla="*/ 0 w 2591383"/>
                <a:gd name="connsiteY555" fmla="*/ 1012031 h 3116265"/>
                <a:gd name="connsiteX556" fmla="*/ 3766 w 2591383"/>
                <a:gd name="connsiteY556" fmla="*/ 1019546 h 3116265"/>
                <a:gd name="connsiteX557" fmla="*/ 37660 w 2591383"/>
                <a:gd name="connsiteY557" fmla="*/ 797850 h 3116265"/>
                <a:gd name="connsiteX558" fmla="*/ 3766 w 2591383"/>
                <a:gd name="connsiteY558" fmla="*/ 764032 h 3116265"/>
                <a:gd name="connsiteX559" fmla="*/ 0 w 2591383"/>
                <a:gd name="connsiteY559" fmla="*/ 775305 h 3116265"/>
                <a:gd name="connsiteX560" fmla="*/ 0 w 2591383"/>
                <a:gd name="connsiteY560" fmla="*/ 707669 h 3116265"/>
                <a:gd name="connsiteX561" fmla="*/ 3766 w 2591383"/>
                <a:gd name="connsiteY561" fmla="*/ 703911 h 3116265"/>
                <a:gd name="connsiteX562" fmla="*/ 67789 w 2591383"/>
                <a:gd name="connsiteY562" fmla="*/ 933123 h 3116265"/>
                <a:gd name="connsiteX563" fmla="*/ 41426 w 2591383"/>
                <a:gd name="connsiteY563" fmla="*/ 1079668 h 3116265"/>
                <a:gd name="connsiteX564" fmla="*/ 274920 w 2591383"/>
                <a:gd name="connsiteY564" fmla="*/ 1196152 h 3116265"/>
                <a:gd name="connsiteX565" fmla="*/ 120513 w 2591383"/>
                <a:gd name="connsiteY565" fmla="*/ 1030819 h 3116265"/>
                <a:gd name="connsiteX566" fmla="*/ 79087 w 2591383"/>
                <a:gd name="connsiteY566" fmla="*/ 963183 h 3116265"/>
                <a:gd name="connsiteX567" fmla="*/ 90385 w 2591383"/>
                <a:gd name="connsiteY567" fmla="*/ 959425 h 3116265"/>
                <a:gd name="connsiteX568" fmla="*/ 361538 w 2591383"/>
                <a:gd name="connsiteY568" fmla="*/ 1229970 h 3116265"/>
                <a:gd name="connsiteX569" fmla="*/ 466987 w 2591383"/>
                <a:gd name="connsiteY569" fmla="*/ 1293848 h 3116265"/>
                <a:gd name="connsiteX570" fmla="*/ 489583 w 2591383"/>
                <a:gd name="connsiteY570" fmla="*/ 1124758 h 3116265"/>
                <a:gd name="connsiteX571" fmla="*/ 508413 w 2591383"/>
                <a:gd name="connsiteY571" fmla="*/ 1139789 h 3116265"/>
                <a:gd name="connsiteX572" fmla="*/ 719310 w 2591383"/>
                <a:gd name="connsiteY572" fmla="*/ 1357727 h 3116265"/>
                <a:gd name="connsiteX573" fmla="*/ 911377 w 2591383"/>
                <a:gd name="connsiteY573" fmla="*/ 1353969 h 3116265"/>
                <a:gd name="connsiteX574" fmla="*/ 1190062 w 2591383"/>
                <a:gd name="connsiteY574" fmla="*/ 1282576 h 3116265"/>
                <a:gd name="connsiteX575" fmla="*/ 1024357 w 2591383"/>
                <a:gd name="connsiteY575" fmla="*/ 1173607 h 3116265"/>
                <a:gd name="connsiteX576" fmla="*/ 930207 w 2591383"/>
                <a:gd name="connsiteY576" fmla="*/ 1282576 h 3116265"/>
                <a:gd name="connsiteX577" fmla="*/ 787098 w 2591383"/>
                <a:gd name="connsiteY577" fmla="*/ 1331424 h 3116265"/>
                <a:gd name="connsiteX578" fmla="*/ 723076 w 2591383"/>
                <a:gd name="connsiteY578" fmla="*/ 1278818 h 3116265"/>
                <a:gd name="connsiteX579" fmla="*/ 798396 w 2591383"/>
                <a:gd name="connsiteY579" fmla="*/ 1173607 h 3116265"/>
                <a:gd name="connsiteX580" fmla="*/ 941505 w 2591383"/>
                <a:gd name="connsiteY580" fmla="*/ 1102213 h 3116265"/>
                <a:gd name="connsiteX581" fmla="*/ 1035655 w 2591383"/>
                <a:gd name="connsiteY581" fmla="*/ 1136031 h 3116265"/>
                <a:gd name="connsiteX582" fmla="*/ 997995 w 2591383"/>
                <a:gd name="connsiteY582" fmla="*/ 869244 h 3116265"/>
                <a:gd name="connsiteX583" fmla="*/ 1122274 w 2591383"/>
                <a:gd name="connsiteY583" fmla="*/ 782820 h 3116265"/>
                <a:gd name="connsiteX584" fmla="*/ 1080848 w 2591383"/>
                <a:gd name="connsiteY584" fmla="*/ 1105970 h 3116265"/>
                <a:gd name="connsiteX585" fmla="*/ 1118508 w 2591383"/>
                <a:gd name="connsiteY585" fmla="*/ 1192394 h 3116265"/>
                <a:gd name="connsiteX586" fmla="*/ 1295511 w 2591383"/>
                <a:gd name="connsiteY586" fmla="*/ 1256273 h 3116265"/>
                <a:gd name="connsiteX587" fmla="*/ 1344469 w 2591383"/>
                <a:gd name="connsiteY587" fmla="*/ 1113486 h 3116265"/>
                <a:gd name="connsiteX588" fmla="*/ 1690943 w 2591383"/>
                <a:gd name="connsiteY588" fmla="*/ 1053364 h 3116265"/>
                <a:gd name="connsiteX589" fmla="*/ 1766263 w 2591383"/>
                <a:gd name="connsiteY589" fmla="*/ 985728 h 3116265"/>
                <a:gd name="connsiteX590" fmla="*/ 1664580 w 2591383"/>
                <a:gd name="connsiteY590" fmla="*/ 981971 h 3116265"/>
                <a:gd name="connsiteX591" fmla="*/ 1498876 w 2591383"/>
                <a:gd name="connsiteY591" fmla="*/ 786578 h 3116265"/>
                <a:gd name="connsiteX592" fmla="*/ 1480046 w 2591383"/>
                <a:gd name="connsiteY592" fmla="*/ 786578 h 3116265"/>
                <a:gd name="connsiteX593" fmla="*/ 1472513 w 2591383"/>
                <a:gd name="connsiteY593" fmla="*/ 1004516 h 3116265"/>
                <a:gd name="connsiteX594" fmla="*/ 1329405 w 2591383"/>
                <a:gd name="connsiteY594" fmla="*/ 1094698 h 3116265"/>
                <a:gd name="connsiteX595" fmla="*/ 1205126 w 2591383"/>
                <a:gd name="connsiteY595" fmla="*/ 1038334 h 3116265"/>
                <a:gd name="connsiteX596" fmla="*/ 1333171 w 2591383"/>
                <a:gd name="connsiteY596" fmla="*/ 873002 h 3116265"/>
                <a:gd name="connsiteX597" fmla="*/ 1442385 w 2591383"/>
                <a:gd name="connsiteY597" fmla="*/ 816638 h 3116265"/>
                <a:gd name="connsiteX598" fmla="*/ 1446151 w 2591383"/>
                <a:gd name="connsiteY598" fmla="*/ 741487 h 3116265"/>
                <a:gd name="connsiteX599" fmla="*/ 1321873 w 2591383"/>
                <a:gd name="connsiteY599" fmla="*/ 831668 h 3116265"/>
                <a:gd name="connsiteX600" fmla="*/ 1133572 w 2591383"/>
                <a:gd name="connsiteY600" fmla="*/ 722699 h 3116265"/>
                <a:gd name="connsiteX601" fmla="*/ 1141104 w 2591383"/>
                <a:gd name="connsiteY601" fmla="*/ 681366 h 3116265"/>
                <a:gd name="connsiteX602" fmla="*/ 1321873 w 2591383"/>
                <a:gd name="connsiteY602" fmla="*/ 677608 h 3116265"/>
                <a:gd name="connsiteX603" fmla="*/ 1423555 w 2591383"/>
                <a:gd name="connsiteY603" fmla="*/ 670093 h 3116265"/>
                <a:gd name="connsiteX604" fmla="*/ 1412257 w 2591383"/>
                <a:gd name="connsiteY604" fmla="*/ 598700 h 3116265"/>
                <a:gd name="connsiteX605" fmla="*/ 1174998 w 2591383"/>
                <a:gd name="connsiteY605" fmla="*/ 625003 h 3116265"/>
                <a:gd name="connsiteX606" fmla="*/ 1058251 w 2591383"/>
                <a:gd name="connsiteY606" fmla="*/ 591185 h 3116265"/>
                <a:gd name="connsiteX607" fmla="*/ 1046953 w 2591383"/>
                <a:gd name="connsiteY607" fmla="*/ 722699 h 3116265"/>
                <a:gd name="connsiteX608" fmla="*/ 888781 w 2591383"/>
                <a:gd name="connsiteY608" fmla="*/ 925607 h 3116265"/>
                <a:gd name="connsiteX609" fmla="*/ 862418 w 2591383"/>
                <a:gd name="connsiteY609" fmla="*/ 1012031 h 3116265"/>
                <a:gd name="connsiteX610" fmla="*/ 828524 w 2591383"/>
                <a:gd name="connsiteY610" fmla="*/ 936880 h 3116265"/>
                <a:gd name="connsiteX611" fmla="*/ 689182 w 2591383"/>
                <a:gd name="connsiteY611" fmla="*/ 662578 h 3116265"/>
                <a:gd name="connsiteX612" fmla="*/ 564903 w 2591383"/>
                <a:gd name="connsiteY612" fmla="*/ 677608 h 3116265"/>
                <a:gd name="connsiteX613" fmla="*/ 519711 w 2591383"/>
                <a:gd name="connsiteY613" fmla="*/ 805366 h 3116265"/>
                <a:gd name="connsiteX614" fmla="*/ 741906 w 2591383"/>
                <a:gd name="connsiteY614" fmla="*/ 981971 h 3116265"/>
                <a:gd name="connsiteX615" fmla="*/ 809694 w 2591383"/>
                <a:gd name="connsiteY615" fmla="*/ 1068395 h 3116265"/>
                <a:gd name="connsiteX616" fmla="*/ 779566 w 2591383"/>
                <a:gd name="connsiteY616" fmla="*/ 1060880 h 3116265"/>
                <a:gd name="connsiteX617" fmla="*/ 512179 w 2591383"/>
                <a:gd name="connsiteY617" fmla="*/ 985728 h 3116265"/>
                <a:gd name="connsiteX618" fmla="*/ 482051 w 2591383"/>
                <a:gd name="connsiteY618" fmla="*/ 745245 h 3116265"/>
                <a:gd name="connsiteX619" fmla="*/ 410496 w 2591383"/>
                <a:gd name="connsiteY619" fmla="*/ 801608 h 3116265"/>
                <a:gd name="connsiteX620" fmla="*/ 459455 w 2591383"/>
                <a:gd name="connsiteY620" fmla="*/ 1075910 h 3116265"/>
                <a:gd name="connsiteX621" fmla="*/ 429326 w 2591383"/>
                <a:gd name="connsiteY621" fmla="*/ 1211182 h 3116265"/>
                <a:gd name="connsiteX622" fmla="*/ 414262 w 2591383"/>
                <a:gd name="connsiteY622" fmla="*/ 1199909 h 3116265"/>
                <a:gd name="connsiteX623" fmla="*/ 323878 w 2591383"/>
                <a:gd name="connsiteY623" fmla="*/ 1105970 h 3116265"/>
                <a:gd name="connsiteX624" fmla="*/ 316346 w 2591383"/>
                <a:gd name="connsiteY624" fmla="*/ 865486 h 3116265"/>
                <a:gd name="connsiteX625" fmla="*/ 225961 w 2591383"/>
                <a:gd name="connsiteY625" fmla="*/ 869244 h 3116265"/>
                <a:gd name="connsiteX626" fmla="*/ 79087 w 2591383"/>
                <a:gd name="connsiteY626" fmla="*/ 752760 h 3116265"/>
                <a:gd name="connsiteX627" fmla="*/ 52724 w 2591383"/>
                <a:gd name="connsiteY627" fmla="*/ 662578 h 3116265"/>
                <a:gd name="connsiteX628" fmla="*/ 263622 w 2591383"/>
                <a:gd name="connsiteY628" fmla="*/ 767790 h 3116265"/>
                <a:gd name="connsiteX629" fmla="*/ 289984 w 2591383"/>
                <a:gd name="connsiteY629" fmla="*/ 827911 h 3116265"/>
                <a:gd name="connsiteX630" fmla="*/ 425560 w 2591383"/>
                <a:gd name="connsiteY630" fmla="*/ 745245 h 3116265"/>
                <a:gd name="connsiteX631" fmla="*/ 395432 w 2591383"/>
                <a:gd name="connsiteY631" fmla="*/ 722699 h 3116265"/>
                <a:gd name="connsiteX632" fmla="*/ 214663 w 2591383"/>
                <a:gd name="connsiteY632" fmla="*/ 685124 h 3116265"/>
                <a:gd name="connsiteX633" fmla="*/ 101683 w 2591383"/>
                <a:gd name="connsiteY633" fmla="*/ 508518 h 3116265"/>
                <a:gd name="connsiteX634" fmla="*/ 139343 w 2591383"/>
                <a:gd name="connsiteY634" fmla="*/ 433367 h 3116265"/>
                <a:gd name="connsiteX635" fmla="*/ 357772 w 2591383"/>
                <a:gd name="connsiteY635" fmla="*/ 677608 h 3116265"/>
                <a:gd name="connsiteX636" fmla="*/ 470753 w 2591383"/>
                <a:gd name="connsiteY636" fmla="*/ 700154 h 3116265"/>
                <a:gd name="connsiteX637" fmla="*/ 689182 w 2591383"/>
                <a:gd name="connsiteY637" fmla="*/ 606215 h 3116265"/>
                <a:gd name="connsiteX638" fmla="*/ 692948 w 2591383"/>
                <a:gd name="connsiteY638" fmla="*/ 546094 h 3116265"/>
                <a:gd name="connsiteX639" fmla="*/ 380368 w 2591383"/>
                <a:gd name="connsiteY639" fmla="*/ 467185 h 3116265"/>
                <a:gd name="connsiteX640" fmla="*/ 305048 w 2591383"/>
                <a:gd name="connsiteY640" fmla="*/ 463428 h 3116265"/>
                <a:gd name="connsiteX641" fmla="*/ 512179 w 2591383"/>
                <a:gd name="connsiteY641" fmla="*/ 211671 h 3116265"/>
                <a:gd name="connsiteX642" fmla="*/ 610095 w 2591383"/>
                <a:gd name="connsiteY642" fmla="*/ 170338 h 3116265"/>
                <a:gd name="connsiteX643" fmla="*/ 519711 w 2591383"/>
                <a:gd name="connsiteY643" fmla="*/ 76399 h 3116265"/>
                <a:gd name="connsiteX644" fmla="*/ 447215 w 2591383"/>
                <a:gd name="connsiteY644" fmla="*/ 33657 h 3116265"/>
                <a:gd name="connsiteX645" fmla="*/ 6644 w 2591383"/>
                <a:gd name="connsiteY645" fmla="*/ 0 h 3116265"/>
                <a:gd name="connsiteX646" fmla="*/ 75888 w 2591383"/>
                <a:gd name="connsiteY646" fmla="*/ 0 h 3116265"/>
                <a:gd name="connsiteX647" fmla="*/ 34284 w 2591383"/>
                <a:gd name="connsiteY647" fmla="*/ 26865 h 3116265"/>
                <a:gd name="connsiteX648" fmla="*/ 38033 w 2591383"/>
                <a:gd name="connsiteY648" fmla="*/ 49212 h 3116265"/>
                <a:gd name="connsiteX649" fmla="*/ 167732 w 2591383"/>
                <a:gd name="connsiteY649" fmla="*/ 9930 h 3116265"/>
                <a:gd name="connsiteX650" fmla="*/ 176621 w 2591383"/>
                <a:gd name="connsiteY650" fmla="*/ 0 h 3116265"/>
                <a:gd name="connsiteX651" fmla="*/ 228418 w 2591383"/>
                <a:gd name="connsiteY651" fmla="*/ 0 h 3116265"/>
                <a:gd name="connsiteX652" fmla="*/ 219547 w 2591383"/>
                <a:gd name="connsiteY652" fmla="*/ 8763 h 3116265"/>
                <a:gd name="connsiteX653" fmla="*/ 188301 w 2591383"/>
                <a:gd name="connsiteY653" fmla="*/ 35066 h 3116265"/>
                <a:gd name="connsiteX654" fmla="*/ 0 w 2591383"/>
                <a:gd name="connsiteY654" fmla="*/ 95187 h 3116265"/>
                <a:gd name="connsiteX655" fmla="*/ 0 w 2591383"/>
                <a:gd name="connsiteY655" fmla="*/ 20035 h 311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</a:cxnLst>
              <a:rect l="l" t="t" r="r" b="b"/>
              <a:pathLst>
                <a:path w="2591383" h="3116265">
                  <a:moveTo>
                    <a:pt x="377049" y="2682874"/>
                  </a:moveTo>
                  <a:cubicBezTo>
                    <a:pt x="361968" y="2682874"/>
                    <a:pt x="350657" y="2697956"/>
                    <a:pt x="346886" y="2713037"/>
                  </a:cubicBezTo>
                  <a:cubicBezTo>
                    <a:pt x="354427" y="2713037"/>
                    <a:pt x="373279" y="2694185"/>
                    <a:pt x="377049" y="2682874"/>
                  </a:cubicBezTo>
                  <a:close/>
                  <a:moveTo>
                    <a:pt x="146931" y="2597149"/>
                  </a:moveTo>
                  <a:cubicBezTo>
                    <a:pt x="124154" y="2657186"/>
                    <a:pt x="101376" y="2709717"/>
                    <a:pt x="78599" y="2762249"/>
                  </a:cubicBezTo>
                  <a:cubicBezTo>
                    <a:pt x="116561" y="2758497"/>
                    <a:pt x="150727" y="2720974"/>
                    <a:pt x="158320" y="2683452"/>
                  </a:cubicBezTo>
                  <a:cubicBezTo>
                    <a:pt x="165912" y="2649681"/>
                    <a:pt x="162116" y="2615911"/>
                    <a:pt x="146931" y="2597149"/>
                  </a:cubicBezTo>
                  <a:close/>
                  <a:moveTo>
                    <a:pt x="100755" y="2589212"/>
                  </a:moveTo>
                  <a:cubicBezTo>
                    <a:pt x="100755" y="2589212"/>
                    <a:pt x="100755" y="2589212"/>
                    <a:pt x="63483" y="2611806"/>
                  </a:cubicBezTo>
                  <a:cubicBezTo>
                    <a:pt x="33665" y="2641932"/>
                    <a:pt x="26211" y="2690886"/>
                    <a:pt x="33665" y="2736074"/>
                  </a:cubicBezTo>
                  <a:cubicBezTo>
                    <a:pt x="52301" y="2751137"/>
                    <a:pt x="56029" y="2717246"/>
                    <a:pt x="70937" y="2709715"/>
                  </a:cubicBezTo>
                  <a:cubicBezTo>
                    <a:pt x="89573" y="2672058"/>
                    <a:pt x="111936" y="2626869"/>
                    <a:pt x="100755" y="2589212"/>
                  </a:cubicBezTo>
                  <a:close/>
                  <a:moveTo>
                    <a:pt x="583424" y="2363787"/>
                  </a:moveTo>
                  <a:cubicBezTo>
                    <a:pt x="511637" y="2461624"/>
                    <a:pt x="473855" y="2566987"/>
                    <a:pt x="394511" y="2661061"/>
                  </a:cubicBezTo>
                  <a:cubicBezTo>
                    <a:pt x="394511" y="2661061"/>
                    <a:pt x="394511" y="2661061"/>
                    <a:pt x="398289" y="2668587"/>
                  </a:cubicBezTo>
                  <a:cubicBezTo>
                    <a:pt x="432294" y="2646009"/>
                    <a:pt x="447407" y="2604617"/>
                    <a:pt x="473855" y="2582039"/>
                  </a:cubicBezTo>
                  <a:cubicBezTo>
                    <a:pt x="519194" y="2514306"/>
                    <a:pt x="572089" y="2435284"/>
                    <a:pt x="583424" y="2363787"/>
                  </a:cubicBezTo>
                  <a:close/>
                  <a:moveTo>
                    <a:pt x="448486" y="2322512"/>
                  </a:moveTo>
                  <a:cubicBezTo>
                    <a:pt x="437147" y="2322512"/>
                    <a:pt x="433367" y="2330062"/>
                    <a:pt x="425808" y="2330062"/>
                  </a:cubicBezTo>
                  <a:cubicBezTo>
                    <a:pt x="391790" y="2394232"/>
                    <a:pt x="338873" y="2447078"/>
                    <a:pt x="289736" y="2492375"/>
                  </a:cubicBezTo>
                  <a:cubicBezTo>
                    <a:pt x="289736" y="2492375"/>
                    <a:pt x="289736" y="2492375"/>
                    <a:pt x="338873" y="2488601"/>
                  </a:cubicBezTo>
                  <a:cubicBezTo>
                    <a:pt x="406909" y="2462177"/>
                    <a:pt x="444706" y="2390457"/>
                    <a:pt x="448486" y="2322512"/>
                  </a:cubicBezTo>
                  <a:close/>
                  <a:moveTo>
                    <a:pt x="598108" y="2303462"/>
                  </a:moveTo>
                  <a:cubicBezTo>
                    <a:pt x="583027" y="2318605"/>
                    <a:pt x="575486" y="2333747"/>
                    <a:pt x="583027" y="2352675"/>
                  </a:cubicBezTo>
                  <a:cubicBezTo>
                    <a:pt x="605649" y="2337533"/>
                    <a:pt x="594338" y="2311033"/>
                    <a:pt x="598108" y="2303462"/>
                  </a:cubicBezTo>
                  <a:close/>
                  <a:moveTo>
                    <a:pt x="381083" y="2293882"/>
                  </a:moveTo>
                  <a:cubicBezTo>
                    <a:pt x="372576" y="2294824"/>
                    <a:pt x="365013" y="2296707"/>
                    <a:pt x="357451" y="2296707"/>
                  </a:cubicBezTo>
                  <a:cubicBezTo>
                    <a:pt x="293172" y="2334371"/>
                    <a:pt x="202424" y="2390868"/>
                    <a:pt x="217549" y="2473729"/>
                  </a:cubicBezTo>
                  <a:cubicBezTo>
                    <a:pt x="251579" y="2481262"/>
                    <a:pt x="289390" y="2451131"/>
                    <a:pt x="312077" y="2420999"/>
                  </a:cubicBezTo>
                  <a:cubicBezTo>
                    <a:pt x="349889" y="2390868"/>
                    <a:pt x="395263" y="2345671"/>
                    <a:pt x="410387" y="2296707"/>
                  </a:cubicBezTo>
                  <a:cubicBezTo>
                    <a:pt x="399044" y="2292941"/>
                    <a:pt x="389591" y="2292941"/>
                    <a:pt x="381083" y="2293882"/>
                  </a:cubicBezTo>
                  <a:close/>
                  <a:moveTo>
                    <a:pt x="131322" y="2117923"/>
                  </a:moveTo>
                  <a:cubicBezTo>
                    <a:pt x="111337" y="2118159"/>
                    <a:pt x="91294" y="2122161"/>
                    <a:pt x="71486" y="2131577"/>
                  </a:cubicBezTo>
                  <a:cubicBezTo>
                    <a:pt x="75259" y="2173007"/>
                    <a:pt x="33757" y="2195606"/>
                    <a:pt x="26211" y="2233270"/>
                  </a:cubicBezTo>
                  <a:cubicBezTo>
                    <a:pt x="105442" y="2286000"/>
                    <a:pt x="203537" y="2248336"/>
                    <a:pt x="278995" y="2210672"/>
                  </a:cubicBezTo>
                  <a:cubicBezTo>
                    <a:pt x="294087" y="2203139"/>
                    <a:pt x="316724" y="2188073"/>
                    <a:pt x="301633" y="2173007"/>
                  </a:cubicBezTo>
                  <a:cubicBezTo>
                    <a:pt x="250698" y="2150409"/>
                    <a:pt x="191275" y="2117217"/>
                    <a:pt x="131322" y="2117923"/>
                  </a:cubicBezTo>
                  <a:close/>
                  <a:moveTo>
                    <a:pt x="94307" y="2003424"/>
                  </a:moveTo>
                  <a:cubicBezTo>
                    <a:pt x="34149" y="2003424"/>
                    <a:pt x="75508" y="2063835"/>
                    <a:pt x="75508" y="2094040"/>
                  </a:cubicBezTo>
                  <a:cubicBezTo>
                    <a:pt x="161985" y="2090265"/>
                    <a:pt x="244702" y="2128022"/>
                    <a:pt x="319899" y="2143124"/>
                  </a:cubicBezTo>
                  <a:cubicBezTo>
                    <a:pt x="319899" y="2143124"/>
                    <a:pt x="319899" y="2143124"/>
                    <a:pt x="319899" y="2135573"/>
                  </a:cubicBezTo>
                  <a:cubicBezTo>
                    <a:pt x="282300" y="2052508"/>
                    <a:pt x="184544" y="2003424"/>
                    <a:pt x="94307" y="2003424"/>
                  </a:cubicBezTo>
                  <a:close/>
                  <a:moveTo>
                    <a:pt x="538974" y="1958974"/>
                  </a:moveTo>
                  <a:cubicBezTo>
                    <a:pt x="504684" y="1985168"/>
                    <a:pt x="455154" y="2007620"/>
                    <a:pt x="424674" y="2048781"/>
                  </a:cubicBezTo>
                  <a:cubicBezTo>
                    <a:pt x="455154" y="2063749"/>
                    <a:pt x="485634" y="2041297"/>
                    <a:pt x="504684" y="2022588"/>
                  </a:cubicBezTo>
                  <a:cubicBezTo>
                    <a:pt x="523734" y="2007620"/>
                    <a:pt x="538974" y="1981426"/>
                    <a:pt x="538974" y="1958974"/>
                  </a:cubicBezTo>
                  <a:close/>
                  <a:moveTo>
                    <a:pt x="523099" y="1898763"/>
                  </a:moveTo>
                  <a:cubicBezTo>
                    <a:pt x="444178" y="1887537"/>
                    <a:pt x="387805" y="1962377"/>
                    <a:pt x="338949" y="2018506"/>
                  </a:cubicBezTo>
                  <a:cubicBezTo>
                    <a:pt x="414112" y="2044700"/>
                    <a:pt x="470485" y="1969861"/>
                    <a:pt x="523099" y="1924957"/>
                  </a:cubicBezTo>
                  <a:cubicBezTo>
                    <a:pt x="523099" y="1924957"/>
                    <a:pt x="523099" y="1924957"/>
                    <a:pt x="523099" y="1898763"/>
                  </a:cubicBezTo>
                  <a:close/>
                  <a:moveTo>
                    <a:pt x="835836" y="1852612"/>
                  </a:moveTo>
                  <a:cubicBezTo>
                    <a:pt x="839606" y="1864042"/>
                    <a:pt x="854688" y="1867852"/>
                    <a:pt x="865999" y="1871662"/>
                  </a:cubicBezTo>
                  <a:cubicBezTo>
                    <a:pt x="865999" y="1867852"/>
                    <a:pt x="865999" y="1867852"/>
                    <a:pt x="862229" y="1864042"/>
                  </a:cubicBezTo>
                  <a:cubicBezTo>
                    <a:pt x="862229" y="1856422"/>
                    <a:pt x="843377" y="1852612"/>
                    <a:pt x="835836" y="1852612"/>
                  </a:cubicBezTo>
                  <a:close/>
                  <a:moveTo>
                    <a:pt x="500874" y="1804987"/>
                  </a:moveTo>
                  <a:cubicBezTo>
                    <a:pt x="500874" y="1819955"/>
                    <a:pt x="519697" y="1823697"/>
                    <a:pt x="530991" y="1834923"/>
                  </a:cubicBezTo>
                  <a:cubicBezTo>
                    <a:pt x="564873" y="1849891"/>
                    <a:pt x="610049" y="1857375"/>
                    <a:pt x="632637" y="1831181"/>
                  </a:cubicBezTo>
                  <a:cubicBezTo>
                    <a:pt x="583697" y="1834923"/>
                    <a:pt x="538521" y="1812471"/>
                    <a:pt x="500874" y="1804987"/>
                  </a:cubicBezTo>
                  <a:close/>
                  <a:moveTo>
                    <a:pt x="843774" y="1803977"/>
                  </a:moveTo>
                  <a:cubicBezTo>
                    <a:pt x="847478" y="1830242"/>
                    <a:pt x="880816" y="1833995"/>
                    <a:pt x="899337" y="1841499"/>
                  </a:cubicBezTo>
                  <a:cubicBezTo>
                    <a:pt x="888224" y="1822738"/>
                    <a:pt x="873408" y="1800224"/>
                    <a:pt x="843774" y="1803977"/>
                  </a:cubicBezTo>
                  <a:close/>
                  <a:moveTo>
                    <a:pt x="772397" y="1785937"/>
                  </a:moveTo>
                  <a:cubicBezTo>
                    <a:pt x="719665" y="1800967"/>
                    <a:pt x="700832" y="1861087"/>
                    <a:pt x="640567" y="1864844"/>
                  </a:cubicBezTo>
                  <a:cubicBezTo>
                    <a:pt x="550169" y="1883631"/>
                    <a:pt x="602901" y="1988840"/>
                    <a:pt x="531336" y="2037687"/>
                  </a:cubicBezTo>
                  <a:cubicBezTo>
                    <a:pt x="471071" y="2109079"/>
                    <a:pt x="399507" y="2075262"/>
                    <a:pt x="320409" y="2067747"/>
                  </a:cubicBezTo>
                  <a:cubicBezTo>
                    <a:pt x="335475" y="2097807"/>
                    <a:pt x="354308" y="2127866"/>
                    <a:pt x="361841" y="2157926"/>
                  </a:cubicBezTo>
                  <a:cubicBezTo>
                    <a:pt x="373141" y="2180471"/>
                    <a:pt x="407040" y="2210531"/>
                    <a:pt x="376907" y="2236833"/>
                  </a:cubicBezTo>
                  <a:cubicBezTo>
                    <a:pt x="369374" y="2240590"/>
                    <a:pt x="354308" y="2236833"/>
                    <a:pt x="350541" y="2233075"/>
                  </a:cubicBezTo>
                  <a:cubicBezTo>
                    <a:pt x="256377" y="2221803"/>
                    <a:pt x="188579" y="2304467"/>
                    <a:pt x="83115" y="2289437"/>
                  </a:cubicBezTo>
                  <a:cubicBezTo>
                    <a:pt x="34149" y="2315740"/>
                    <a:pt x="75581" y="2383374"/>
                    <a:pt x="49215" y="2420949"/>
                  </a:cubicBezTo>
                  <a:cubicBezTo>
                    <a:pt x="71815" y="2469796"/>
                    <a:pt x="128313" y="2499855"/>
                    <a:pt x="177279" y="2496098"/>
                  </a:cubicBezTo>
                  <a:cubicBezTo>
                    <a:pt x="184812" y="2398404"/>
                    <a:pt x="245077" y="2319497"/>
                    <a:pt x="335475" y="2274408"/>
                  </a:cubicBezTo>
                  <a:cubicBezTo>
                    <a:pt x="384440" y="2263135"/>
                    <a:pt x="437172" y="2248105"/>
                    <a:pt x="493671" y="2251863"/>
                  </a:cubicBezTo>
                  <a:cubicBezTo>
                    <a:pt x="482371" y="2345799"/>
                    <a:pt x="456005" y="2469796"/>
                    <a:pt x="354308" y="2511128"/>
                  </a:cubicBezTo>
                  <a:cubicBezTo>
                    <a:pt x="294043" y="2548702"/>
                    <a:pt x="214945" y="2492340"/>
                    <a:pt x="150913" y="2533673"/>
                  </a:cubicBezTo>
                  <a:cubicBezTo>
                    <a:pt x="147146" y="2556217"/>
                    <a:pt x="177279" y="2563732"/>
                    <a:pt x="181045" y="2582520"/>
                  </a:cubicBezTo>
                  <a:cubicBezTo>
                    <a:pt x="192345" y="2635124"/>
                    <a:pt x="196112" y="2695244"/>
                    <a:pt x="162213" y="2740333"/>
                  </a:cubicBezTo>
                  <a:cubicBezTo>
                    <a:pt x="139613" y="2774150"/>
                    <a:pt x="90648" y="2792938"/>
                    <a:pt x="75581" y="2830512"/>
                  </a:cubicBezTo>
                  <a:cubicBezTo>
                    <a:pt x="207411" y="2792938"/>
                    <a:pt x="324175" y="2699001"/>
                    <a:pt x="414573" y="2590035"/>
                  </a:cubicBezTo>
                  <a:cubicBezTo>
                    <a:pt x="546403" y="2405919"/>
                    <a:pt x="614201" y="2199258"/>
                    <a:pt x="610434" y="1962538"/>
                  </a:cubicBezTo>
                  <a:cubicBezTo>
                    <a:pt x="610434" y="1962538"/>
                    <a:pt x="610434" y="1962538"/>
                    <a:pt x="617968" y="1936236"/>
                  </a:cubicBezTo>
                  <a:cubicBezTo>
                    <a:pt x="693299" y="1924963"/>
                    <a:pt x="761097" y="1943751"/>
                    <a:pt x="832662" y="1902419"/>
                  </a:cubicBezTo>
                  <a:cubicBezTo>
                    <a:pt x="806296" y="1868601"/>
                    <a:pt x="802530" y="1819754"/>
                    <a:pt x="772397" y="1785937"/>
                  </a:cubicBezTo>
                  <a:close/>
                  <a:moveTo>
                    <a:pt x="512321" y="1717967"/>
                  </a:moveTo>
                  <a:cubicBezTo>
                    <a:pt x="493120" y="1716726"/>
                    <a:pt x="473742" y="1717908"/>
                    <a:pt x="454836" y="1721690"/>
                  </a:cubicBezTo>
                  <a:cubicBezTo>
                    <a:pt x="458617" y="1736818"/>
                    <a:pt x="473742" y="1744382"/>
                    <a:pt x="485085" y="1755728"/>
                  </a:cubicBezTo>
                  <a:cubicBezTo>
                    <a:pt x="538021" y="1778420"/>
                    <a:pt x="606082" y="1835150"/>
                    <a:pt x="662799" y="1789766"/>
                  </a:cubicBezTo>
                  <a:cubicBezTo>
                    <a:pt x="625933" y="1747219"/>
                    <a:pt x="569925" y="1721690"/>
                    <a:pt x="512321" y="1717967"/>
                  </a:cubicBezTo>
                  <a:close/>
                  <a:moveTo>
                    <a:pt x="956486" y="1714499"/>
                  </a:moveTo>
                  <a:cubicBezTo>
                    <a:pt x="956486" y="1714499"/>
                    <a:pt x="956486" y="1714499"/>
                    <a:pt x="956486" y="1729104"/>
                  </a:cubicBezTo>
                  <a:cubicBezTo>
                    <a:pt x="971538" y="1743710"/>
                    <a:pt x="997879" y="1751012"/>
                    <a:pt x="1024219" y="1747361"/>
                  </a:cubicBezTo>
                  <a:cubicBezTo>
                    <a:pt x="1035508" y="1747361"/>
                    <a:pt x="1058086" y="1740058"/>
                    <a:pt x="1054323" y="1729104"/>
                  </a:cubicBezTo>
                  <a:cubicBezTo>
                    <a:pt x="1054323" y="1729104"/>
                    <a:pt x="1054323" y="1729104"/>
                    <a:pt x="956486" y="1714499"/>
                  </a:cubicBezTo>
                  <a:close/>
                  <a:moveTo>
                    <a:pt x="892697" y="1608739"/>
                  </a:moveTo>
                  <a:cubicBezTo>
                    <a:pt x="873936" y="1612517"/>
                    <a:pt x="881441" y="1635180"/>
                    <a:pt x="888945" y="1646511"/>
                  </a:cubicBezTo>
                  <a:cubicBezTo>
                    <a:pt x="941477" y="1688060"/>
                    <a:pt x="1016522" y="1714500"/>
                    <a:pt x="1080311" y="1688060"/>
                  </a:cubicBezTo>
                  <a:cubicBezTo>
                    <a:pt x="1035284" y="1623848"/>
                    <a:pt x="967743" y="1604962"/>
                    <a:pt x="892697" y="1608739"/>
                  </a:cubicBezTo>
                  <a:close/>
                  <a:moveTo>
                    <a:pt x="569136" y="1579564"/>
                  </a:moveTo>
                  <a:cubicBezTo>
                    <a:pt x="569136" y="1579564"/>
                    <a:pt x="569136" y="1579564"/>
                    <a:pt x="572883" y="1590677"/>
                  </a:cubicBezTo>
                  <a:cubicBezTo>
                    <a:pt x="595362" y="1612902"/>
                    <a:pt x="640320" y="1609198"/>
                    <a:pt x="662799" y="1594381"/>
                  </a:cubicBezTo>
                  <a:cubicBezTo>
                    <a:pt x="632827" y="1590677"/>
                    <a:pt x="602855" y="1579564"/>
                    <a:pt x="569136" y="1579564"/>
                  </a:cubicBezTo>
                  <a:close/>
                  <a:moveTo>
                    <a:pt x="613653" y="1478143"/>
                  </a:moveTo>
                  <a:cubicBezTo>
                    <a:pt x="576512" y="1479550"/>
                    <a:pt x="538900" y="1490807"/>
                    <a:pt x="508811" y="1503940"/>
                  </a:cubicBezTo>
                  <a:cubicBezTo>
                    <a:pt x="508811" y="1503940"/>
                    <a:pt x="508811" y="1503940"/>
                    <a:pt x="512572" y="1515196"/>
                  </a:cubicBezTo>
                  <a:cubicBezTo>
                    <a:pt x="584034" y="1552719"/>
                    <a:pt x="655496" y="1582737"/>
                    <a:pt x="742003" y="1556471"/>
                  </a:cubicBezTo>
                  <a:cubicBezTo>
                    <a:pt x="753286" y="1533958"/>
                    <a:pt x="726958" y="1530205"/>
                    <a:pt x="715675" y="1511444"/>
                  </a:cubicBezTo>
                  <a:cubicBezTo>
                    <a:pt x="687466" y="1485178"/>
                    <a:pt x="650795" y="1476736"/>
                    <a:pt x="613653" y="1478143"/>
                  </a:cubicBezTo>
                  <a:close/>
                  <a:moveTo>
                    <a:pt x="1167800" y="1428751"/>
                  </a:moveTo>
                  <a:cubicBezTo>
                    <a:pt x="1140636" y="1462565"/>
                    <a:pt x="1152278" y="1511407"/>
                    <a:pt x="1175561" y="1541464"/>
                  </a:cubicBezTo>
                  <a:cubicBezTo>
                    <a:pt x="1175561" y="1541464"/>
                    <a:pt x="1175561" y="1541464"/>
                    <a:pt x="1175561" y="1533950"/>
                  </a:cubicBezTo>
                  <a:cubicBezTo>
                    <a:pt x="1171681" y="1496379"/>
                    <a:pt x="1167800" y="1462565"/>
                    <a:pt x="1167800" y="1428751"/>
                  </a:cubicBezTo>
                  <a:close/>
                  <a:moveTo>
                    <a:pt x="1208322" y="1420814"/>
                  </a:moveTo>
                  <a:cubicBezTo>
                    <a:pt x="1204497" y="1492199"/>
                    <a:pt x="1193024" y="1586126"/>
                    <a:pt x="1235093" y="1646239"/>
                  </a:cubicBezTo>
                  <a:cubicBezTo>
                    <a:pt x="1269513" y="1616183"/>
                    <a:pt x="1277162" y="1556069"/>
                    <a:pt x="1265689" y="1510984"/>
                  </a:cubicBezTo>
                  <a:cubicBezTo>
                    <a:pt x="1250391" y="1477170"/>
                    <a:pt x="1250391" y="1432085"/>
                    <a:pt x="1208322" y="1420814"/>
                  </a:cubicBezTo>
                  <a:close/>
                  <a:moveTo>
                    <a:pt x="293110" y="1406524"/>
                  </a:moveTo>
                  <a:cubicBezTo>
                    <a:pt x="262947" y="1489214"/>
                    <a:pt x="251636" y="1583181"/>
                    <a:pt x="293110" y="1662112"/>
                  </a:cubicBezTo>
                  <a:cubicBezTo>
                    <a:pt x="293110" y="1662112"/>
                    <a:pt x="293110" y="1662112"/>
                    <a:pt x="304421" y="1662112"/>
                  </a:cubicBezTo>
                  <a:cubicBezTo>
                    <a:pt x="334583" y="1583181"/>
                    <a:pt x="342124" y="1485456"/>
                    <a:pt x="296880" y="1406524"/>
                  </a:cubicBezTo>
                  <a:cubicBezTo>
                    <a:pt x="296880" y="1406524"/>
                    <a:pt x="296880" y="1406524"/>
                    <a:pt x="293110" y="1406524"/>
                  </a:cubicBezTo>
                  <a:close/>
                  <a:moveTo>
                    <a:pt x="964424" y="1384301"/>
                  </a:moveTo>
                  <a:cubicBezTo>
                    <a:pt x="892609" y="1384301"/>
                    <a:pt x="801894" y="1395493"/>
                    <a:pt x="726299" y="1395493"/>
                  </a:cubicBezTo>
                  <a:cubicBezTo>
                    <a:pt x="726299" y="1395493"/>
                    <a:pt x="726299" y="1395493"/>
                    <a:pt x="726299" y="1410416"/>
                  </a:cubicBezTo>
                  <a:cubicBezTo>
                    <a:pt x="775436" y="1447722"/>
                    <a:pt x="828353" y="1455184"/>
                    <a:pt x="885049" y="1458914"/>
                  </a:cubicBezTo>
                  <a:cubicBezTo>
                    <a:pt x="922847" y="1451453"/>
                    <a:pt x="945525" y="1406685"/>
                    <a:pt x="964424" y="1384301"/>
                  </a:cubicBezTo>
                  <a:close/>
                  <a:moveTo>
                    <a:pt x="244969" y="1379537"/>
                  </a:moveTo>
                  <a:cubicBezTo>
                    <a:pt x="184009" y="1413388"/>
                    <a:pt x="180199" y="1484850"/>
                    <a:pt x="184009" y="1545028"/>
                  </a:cubicBezTo>
                  <a:cubicBezTo>
                    <a:pt x="187819" y="1578878"/>
                    <a:pt x="206869" y="1612729"/>
                    <a:pt x="237349" y="1624012"/>
                  </a:cubicBezTo>
                  <a:cubicBezTo>
                    <a:pt x="244969" y="1608968"/>
                    <a:pt x="233539" y="1575117"/>
                    <a:pt x="233539" y="1548789"/>
                  </a:cubicBezTo>
                  <a:cubicBezTo>
                    <a:pt x="233539" y="1492372"/>
                    <a:pt x="241159" y="1435955"/>
                    <a:pt x="256399" y="1379537"/>
                  </a:cubicBezTo>
                  <a:cubicBezTo>
                    <a:pt x="256399" y="1379537"/>
                    <a:pt x="256399" y="1379537"/>
                    <a:pt x="244969" y="1379537"/>
                  </a:cubicBezTo>
                  <a:close/>
                  <a:moveTo>
                    <a:pt x="1189463" y="1327149"/>
                  </a:moveTo>
                  <a:cubicBezTo>
                    <a:pt x="1189463" y="1327149"/>
                    <a:pt x="1189463" y="1327149"/>
                    <a:pt x="1057562" y="1357233"/>
                  </a:cubicBezTo>
                  <a:cubicBezTo>
                    <a:pt x="1038719" y="1372275"/>
                    <a:pt x="1023645" y="1391077"/>
                    <a:pt x="1001033" y="1406119"/>
                  </a:cubicBezTo>
                  <a:cubicBezTo>
                    <a:pt x="944504" y="1447484"/>
                    <a:pt x="899281" y="1488849"/>
                    <a:pt x="865364" y="1552777"/>
                  </a:cubicBezTo>
                  <a:cubicBezTo>
                    <a:pt x="865364" y="1605423"/>
                    <a:pt x="914355" y="1567819"/>
                    <a:pt x="940735" y="1579100"/>
                  </a:cubicBezTo>
                  <a:cubicBezTo>
                    <a:pt x="1031182" y="1582861"/>
                    <a:pt x="1080173" y="1673112"/>
                    <a:pt x="1155545" y="1706956"/>
                  </a:cubicBezTo>
                  <a:cubicBezTo>
                    <a:pt x="1110322" y="1752081"/>
                    <a:pt x="1042487" y="1778405"/>
                    <a:pt x="982190" y="1770884"/>
                  </a:cubicBezTo>
                  <a:cubicBezTo>
                    <a:pt x="940735" y="1770884"/>
                    <a:pt x="914355" y="1729519"/>
                    <a:pt x="899281" y="1695674"/>
                  </a:cubicBezTo>
                  <a:cubicBezTo>
                    <a:pt x="869132" y="1669351"/>
                    <a:pt x="846521" y="1627986"/>
                    <a:pt x="827678" y="1597902"/>
                  </a:cubicBezTo>
                  <a:cubicBezTo>
                    <a:pt x="789992" y="1643028"/>
                    <a:pt x="778686" y="1714477"/>
                    <a:pt x="805066" y="1767123"/>
                  </a:cubicBezTo>
                  <a:cubicBezTo>
                    <a:pt x="869132" y="1770884"/>
                    <a:pt x="921893" y="1804728"/>
                    <a:pt x="959578" y="1857374"/>
                  </a:cubicBezTo>
                  <a:cubicBezTo>
                    <a:pt x="1019876" y="1853614"/>
                    <a:pt x="1076405" y="1812249"/>
                    <a:pt x="1129165" y="1774644"/>
                  </a:cubicBezTo>
                  <a:cubicBezTo>
                    <a:pt x="1166851" y="1744560"/>
                    <a:pt x="1212074" y="1714477"/>
                    <a:pt x="1208305" y="1665591"/>
                  </a:cubicBezTo>
                  <a:cubicBezTo>
                    <a:pt x="1140471" y="1612944"/>
                    <a:pt x="1121628" y="1518933"/>
                    <a:pt x="1121628" y="1439963"/>
                  </a:cubicBezTo>
                  <a:cubicBezTo>
                    <a:pt x="1132934" y="1394838"/>
                    <a:pt x="1208305" y="1372275"/>
                    <a:pt x="1189463" y="1327149"/>
                  </a:cubicBezTo>
                  <a:close/>
                  <a:moveTo>
                    <a:pt x="1309635" y="1277753"/>
                  </a:moveTo>
                  <a:cubicBezTo>
                    <a:pt x="1294713" y="1280043"/>
                    <a:pt x="1281924" y="1291315"/>
                    <a:pt x="1264871" y="1294132"/>
                  </a:cubicBezTo>
                  <a:cubicBezTo>
                    <a:pt x="1234555" y="1312917"/>
                    <a:pt x="1223186" y="1346731"/>
                    <a:pt x="1223186" y="1380545"/>
                  </a:cubicBezTo>
                  <a:cubicBezTo>
                    <a:pt x="1261081" y="1418115"/>
                    <a:pt x="1276239" y="1459443"/>
                    <a:pt x="1302766" y="1497014"/>
                  </a:cubicBezTo>
                  <a:cubicBezTo>
                    <a:pt x="1329293" y="1429387"/>
                    <a:pt x="1340661" y="1346731"/>
                    <a:pt x="1325503" y="1279103"/>
                  </a:cubicBezTo>
                  <a:cubicBezTo>
                    <a:pt x="1319819" y="1277225"/>
                    <a:pt x="1314608" y="1276990"/>
                    <a:pt x="1309635" y="1277753"/>
                  </a:cubicBezTo>
                  <a:close/>
                  <a:moveTo>
                    <a:pt x="507713" y="1217612"/>
                  </a:moveTo>
                  <a:cubicBezTo>
                    <a:pt x="484999" y="1262856"/>
                    <a:pt x="507713" y="1315640"/>
                    <a:pt x="541783" y="1353343"/>
                  </a:cubicBezTo>
                  <a:cubicBezTo>
                    <a:pt x="572068" y="1368425"/>
                    <a:pt x="606138" y="1398587"/>
                    <a:pt x="632637" y="1375965"/>
                  </a:cubicBezTo>
                  <a:cubicBezTo>
                    <a:pt x="632637" y="1375965"/>
                    <a:pt x="632637" y="1375965"/>
                    <a:pt x="625066" y="1360884"/>
                  </a:cubicBezTo>
                  <a:cubicBezTo>
                    <a:pt x="575853" y="1330722"/>
                    <a:pt x="549354" y="1266626"/>
                    <a:pt x="507713" y="1217612"/>
                  </a:cubicBezTo>
                  <a:close/>
                  <a:moveTo>
                    <a:pt x="549116" y="1195389"/>
                  </a:moveTo>
                  <a:cubicBezTo>
                    <a:pt x="549116" y="1195389"/>
                    <a:pt x="549116" y="1195389"/>
                    <a:pt x="545324" y="1199142"/>
                  </a:cubicBezTo>
                  <a:cubicBezTo>
                    <a:pt x="575663" y="1262930"/>
                    <a:pt x="609794" y="1334223"/>
                    <a:pt x="678057" y="1360489"/>
                  </a:cubicBezTo>
                  <a:cubicBezTo>
                    <a:pt x="678057" y="1360489"/>
                    <a:pt x="678057" y="1360489"/>
                    <a:pt x="681849" y="1349232"/>
                  </a:cubicBezTo>
                  <a:cubicBezTo>
                    <a:pt x="666680" y="1277939"/>
                    <a:pt x="613587" y="1217903"/>
                    <a:pt x="549116" y="1195389"/>
                  </a:cubicBezTo>
                  <a:close/>
                  <a:moveTo>
                    <a:pt x="959662" y="1176929"/>
                  </a:moveTo>
                  <a:cubicBezTo>
                    <a:pt x="891796" y="1173164"/>
                    <a:pt x="854093" y="1255987"/>
                    <a:pt x="808849" y="1297398"/>
                  </a:cubicBezTo>
                  <a:cubicBezTo>
                    <a:pt x="808849" y="1297398"/>
                    <a:pt x="808849" y="1297398"/>
                    <a:pt x="839012" y="1304927"/>
                  </a:cubicBezTo>
                  <a:cubicBezTo>
                    <a:pt x="903107" y="1293633"/>
                    <a:pt x="940810" y="1229634"/>
                    <a:pt x="959662" y="1176929"/>
                  </a:cubicBezTo>
                  <a:close/>
                  <a:moveTo>
                    <a:pt x="924973" y="1128450"/>
                  </a:moveTo>
                  <a:cubicBezTo>
                    <a:pt x="920467" y="1127633"/>
                    <a:pt x="915669" y="1128333"/>
                    <a:pt x="910754" y="1129733"/>
                  </a:cubicBezTo>
                  <a:cubicBezTo>
                    <a:pt x="900924" y="1132532"/>
                    <a:pt x="890625" y="1138132"/>
                    <a:pt x="881263" y="1139998"/>
                  </a:cubicBezTo>
                  <a:cubicBezTo>
                    <a:pt x="828835" y="1147464"/>
                    <a:pt x="810110" y="1203455"/>
                    <a:pt x="791386" y="1255714"/>
                  </a:cubicBezTo>
                  <a:cubicBezTo>
                    <a:pt x="843814" y="1222119"/>
                    <a:pt x="881263" y="1162395"/>
                    <a:pt x="937436" y="1136265"/>
                  </a:cubicBezTo>
                  <a:cubicBezTo>
                    <a:pt x="933691" y="1131599"/>
                    <a:pt x="929478" y="1129266"/>
                    <a:pt x="924973" y="1128450"/>
                  </a:cubicBezTo>
                  <a:close/>
                  <a:moveTo>
                    <a:pt x="372815" y="963611"/>
                  </a:moveTo>
                  <a:cubicBezTo>
                    <a:pt x="369111" y="1019400"/>
                    <a:pt x="387632" y="1060313"/>
                    <a:pt x="417266" y="1093786"/>
                  </a:cubicBezTo>
                  <a:cubicBezTo>
                    <a:pt x="424674" y="1075190"/>
                    <a:pt x="424674" y="1045435"/>
                    <a:pt x="417266" y="1026839"/>
                  </a:cubicBezTo>
                  <a:cubicBezTo>
                    <a:pt x="409857" y="1004523"/>
                    <a:pt x="395041" y="974769"/>
                    <a:pt x="372815" y="963611"/>
                  </a:cubicBezTo>
                  <a:close/>
                  <a:moveTo>
                    <a:pt x="331011" y="947736"/>
                  </a:moveTo>
                  <a:cubicBezTo>
                    <a:pt x="289736" y="996750"/>
                    <a:pt x="338516" y="1060846"/>
                    <a:pt x="372286" y="1098549"/>
                  </a:cubicBezTo>
                  <a:cubicBezTo>
                    <a:pt x="349772" y="1053305"/>
                    <a:pt x="342268" y="992980"/>
                    <a:pt x="331011" y="947736"/>
                  </a:cubicBezTo>
                  <a:close/>
                  <a:moveTo>
                    <a:pt x="519924" y="917576"/>
                  </a:moveTo>
                  <a:cubicBezTo>
                    <a:pt x="531209" y="1004644"/>
                    <a:pt x="632775" y="1016001"/>
                    <a:pt x="692962" y="1016001"/>
                  </a:cubicBezTo>
                  <a:cubicBezTo>
                    <a:pt x="644060" y="974360"/>
                    <a:pt x="572588" y="963003"/>
                    <a:pt x="519924" y="917576"/>
                  </a:cubicBezTo>
                  <a:close/>
                  <a:moveTo>
                    <a:pt x="1456838" y="898526"/>
                  </a:moveTo>
                  <a:cubicBezTo>
                    <a:pt x="1434324" y="955012"/>
                    <a:pt x="1404306" y="1003966"/>
                    <a:pt x="1351774" y="1052920"/>
                  </a:cubicBezTo>
                  <a:cubicBezTo>
                    <a:pt x="1396801" y="1060451"/>
                    <a:pt x="1419315" y="1019028"/>
                    <a:pt x="1445581" y="988903"/>
                  </a:cubicBezTo>
                  <a:cubicBezTo>
                    <a:pt x="1456838" y="962543"/>
                    <a:pt x="1475599" y="917355"/>
                    <a:pt x="1456838" y="898526"/>
                  </a:cubicBezTo>
                  <a:close/>
                  <a:moveTo>
                    <a:pt x="1581962" y="884240"/>
                  </a:moveTo>
                  <a:cubicBezTo>
                    <a:pt x="1589491" y="906862"/>
                    <a:pt x="1608315" y="914403"/>
                    <a:pt x="1615844" y="933254"/>
                  </a:cubicBezTo>
                  <a:cubicBezTo>
                    <a:pt x="1649726" y="948336"/>
                    <a:pt x="1683608" y="974728"/>
                    <a:pt x="1713725" y="959647"/>
                  </a:cubicBezTo>
                  <a:cubicBezTo>
                    <a:pt x="1713725" y="959647"/>
                    <a:pt x="1713725" y="959647"/>
                    <a:pt x="1709960" y="955876"/>
                  </a:cubicBezTo>
                  <a:cubicBezTo>
                    <a:pt x="1668549" y="933254"/>
                    <a:pt x="1627138" y="899321"/>
                    <a:pt x="1581962" y="884240"/>
                  </a:cubicBezTo>
                  <a:close/>
                  <a:moveTo>
                    <a:pt x="1439087" y="861021"/>
                  </a:moveTo>
                  <a:cubicBezTo>
                    <a:pt x="1337169" y="857251"/>
                    <a:pt x="1303197" y="966590"/>
                    <a:pt x="1269224" y="1034456"/>
                  </a:cubicBezTo>
                  <a:cubicBezTo>
                    <a:pt x="1269224" y="1034456"/>
                    <a:pt x="1269224" y="1034456"/>
                    <a:pt x="1284323" y="1038226"/>
                  </a:cubicBezTo>
                  <a:cubicBezTo>
                    <a:pt x="1367367" y="1023145"/>
                    <a:pt x="1420213" y="940198"/>
                    <a:pt x="1439087" y="861021"/>
                  </a:cubicBezTo>
                  <a:close/>
                  <a:moveTo>
                    <a:pt x="1113669" y="852362"/>
                  </a:moveTo>
                  <a:cubicBezTo>
                    <a:pt x="1111748" y="851540"/>
                    <a:pt x="1109421" y="851775"/>
                    <a:pt x="1106627" y="853653"/>
                  </a:cubicBezTo>
                  <a:cubicBezTo>
                    <a:pt x="1054484" y="910010"/>
                    <a:pt x="1035861" y="996422"/>
                    <a:pt x="1058208" y="1071564"/>
                  </a:cubicBezTo>
                  <a:cubicBezTo>
                    <a:pt x="1128975" y="1033993"/>
                    <a:pt x="1132699" y="943823"/>
                    <a:pt x="1121525" y="872439"/>
                  </a:cubicBezTo>
                  <a:cubicBezTo>
                    <a:pt x="1121525" y="866804"/>
                    <a:pt x="1119430" y="854828"/>
                    <a:pt x="1113669" y="852362"/>
                  </a:cubicBezTo>
                  <a:close/>
                  <a:moveTo>
                    <a:pt x="1061715" y="838201"/>
                  </a:moveTo>
                  <a:cubicBezTo>
                    <a:pt x="1046747" y="841987"/>
                    <a:pt x="1039263" y="857129"/>
                    <a:pt x="1031779" y="868486"/>
                  </a:cubicBezTo>
                  <a:cubicBezTo>
                    <a:pt x="1024295" y="883628"/>
                    <a:pt x="1016811" y="917698"/>
                    <a:pt x="1028037" y="936626"/>
                  </a:cubicBezTo>
                  <a:cubicBezTo>
                    <a:pt x="1039263" y="898770"/>
                    <a:pt x="1069199" y="864700"/>
                    <a:pt x="1061715" y="838201"/>
                  </a:cubicBezTo>
                  <a:close/>
                  <a:moveTo>
                    <a:pt x="538715" y="835026"/>
                  </a:moveTo>
                  <a:cubicBezTo>
                    <a:pt x="538715" y="835026"/>
                    <a:pt x="538715" y="835026"/>
                    <a:pt x="519924" y="842546"/>
                  </a:cubicBezTo>
                  <a:cubicBezTo>
                    <a:pt x="534957" y="925263"/>
                    <a:pt x="625153" y="951582"/>
                    <a:pt x="692800" y="977901"/>
                  </a:cubicBezTo>
                  <a:cubicBezTo>
                    <a:pt x="692800" y="977901"/>
                    <a:pt x="692800" y="977901"/>
                    <a:pt x="704074" y="974141"/>
                  </a:cubicBezTo>
                  <a:cubicBezTo>
                    <a:pt x="685283" y="902704"/>
                    <a:pt x="610120" y="838786"/>
                    <a:pt x="538715" y="835026"/>
                  </a:cubicBezTo>
                  <a:close/>
                  <a:moveTo>
                    <a:pt x="1608968" y="810389"/>
                  </a:moveTo>
                  <a:cubicBezTo>
                    <a:pt x="1595464" y="809091"/>
                    <a:pt x="1581249" y="810743"/>
                    <a:pt x="1566087" y="816406"/>
                  </a:cubicBezTo>
                  <a:cubicBezTo>
                    <a:pt x="1566087" y="816406"/>
                    <a:pt x="1566087" y="816406"/>
                    <a:pt x="1566087" y="823958"/>
                  </a:cubicBezTo>
                  <a:cubicBezTo>
                    <a:pt x="1619155" y="876817"/>
                    <a:pt x="1687385" y="918349"/>
                    <a:pt x="1751825" y="933452"/>
                  </a:cubicBezTo>
                  <a:cubicBezTo>
                    <a:pt x="1748035" y="910798"/>
                    <a:pt x="1729082" y="895695"/>
                    <a:pt x="1717710" y="873041"/>
                  </a:cubicBezTo>
                  <a:cubicBezTo>
                    <a:pt x="1683595" y="844724"/>
                    <a:pt x="1649480" y="814282"/>
                    <a:pt x="1608968" y="810389"/>
                  </a:cubicBezTo>
                  <a:close/>
                  <a:moveTo>
                    <a:pt x="108761" y="741361"/>
                  </a:moveTo>
                  <a:cubicBezTo>
                    <a:pt x="116265" y="778633"/>
                    <a:pt x="146284" y="819632"/>
                    <a:pt x="191311" y="827086"/>
                  </a:cubicBezTo>
                  <a:cubicBezTo>
                    <a:pt x="153788" y="804723"/>
                    <a:pt x="153788" y="748815"/>
                    <a:pt x="108761" y="741361"/>
                  </a:cubicBezTo>
                  <a:close/>
                  <a:moveTo>
                    <a:pt x="1386211" y="738189"/>
                  </a:moveTo>
                  <a:cubicBezTo>
                    <a:pt x="1352140" y="764336"/>
                    <a:pt x="1295356" y="753130"/>
                    <a:pt x="1261286" y="783013"/>
                  </a:cubicBezTo>
                  <a:cubicBezTo>
                    <a:pt x="1261286" y="783013"/>
                    <a:pt x="1261286" y="783013"/>
                    <a:pt x="1299142" y="801689"/>
                  </a:cubicBezTo>
                  <a:cubicBezTo>
                    <a:pt x="1333212" y="797954"/>
                    <a:pt x="1367283" y="783013"/>
                    <a:pt x="1389996" y="760601"/>
                  </a:cubicBezTo>
                  <a:cubicBezTo>
                    <a:pt x="1397567" y="753130"/>
                    <a:pt x="1408924" y="738189"/>
                    <a:pt x="1386211" y="738189"/>
                  </a:cubicBezTo>
                  <a:close/>
                  <a:moveTo>
                    <a:pt x="128374" y="696911"/>
                  </a:moveTo>
                  <a:cubicBezTo>
                    <a:pt x="128374" y="696911"/>
                    <a:pt x="128374" y="696911"/>
                    <a:pt x="124636" y="704356"/>
                  </a:cubicBezTo>
                  <a:cubicBezTo>
                    <a:pt x="169496" y="730413"/>
                    <a:pt x="180711" y="804861"/>
                    <a:pt x="240524" y="801138"/>
                  </a:cubicBezTo>
                  <a:cubicBezTo>
                    <a:pt x="240524" y="801138"/>
                    <a:pt x="240524" y="801138"/>
                    <a:pt x="236786" y="786249"/>
                  </a:cubicBezTo>
                  <a:cubicBezTo>
                    <a:pt x="221832" y="745302"/>
                    <a:pt x="180711" y="700633"/>
                    <a:pt x="128374" y="696911"/>
                  </a:cubicBezTo>
                  <a:close/>
                  <a:moveTo>
                    <a:pt x="1254443" y="685272"/>
                  </a:moveTo>
                  <a:cubicBezTo>
                    <a:pt x="1220470" y="685272"/>
                    <a:pt x="1182723" y="677864"/>
                    <a:pt x="1167624" y="714906"/>
                  </a:cubicBezTo>
                  <a:cubicBezTo>
                    <a:pt x="1186498" y="737131"/>
                    <a:pt x="1212921" y="729722"/>
                    <a:pt x="1243119" y="740835"/>
                  </a:cubicBezTo>
                  <a:cubicBezTo>
                    <a:pt x="1269542" y="744539"/>
                    <a:pt x="1314839" y="744539"/>
                    <a:pt x="1337487" y="714906"/>
                  </a:cubicBezTo>
                  <a:cubicBezTo>
                    <a:pt x="1307289" y="696385"/>
                    <a:pt x="1284641" y="696385"/>
                    <a:pt x="1254443" y="685272"/>
                  </a:cubicBezTo>
                  <a:close/>
                  <a:moveTo>
                    <a:pt x="1829612" y="620715"/>
                  </a:moveTo>
                  <a:cubicBezTo>
                    <a:pt x="1784622" y="639567"/>
                    <a:pt x="1717136" y="632026"/>
                    <a:pt x="1664647" y="635796"/>
                  </a:cubicBezTo>
                  <a:cubicBezTo>
                    <a:pt x="1664647" y="635796"/>
                    <a:pt x="1664647" y="635796"/>
                    <a:pt x="1653399" y="643337"/>
                  </a:cubicBezTo>
                  <a:cubicBezTo>
                    <a:pt x="1687142" y="665959"/>
                    <a:pt x="1720885" y="681040"/>
                    <a:pt x="1762126" y="669729"/>
                  </a:cubicBezTo>
                  <a:cubicBezTo>
                    <a:pt x="1784622" y="662189"/>
                    <a:pt x="1825863" y="643337"/>
                    <a:pt x="1829612" y="620715"/>
                  </a:cubicBezTo>
                  <a:close/>
                  <a:moveTo>
                    <a:pt x="127811" y="565148"/>
                  </a:moveTo>
                  <a:cubicBezTo>
                    <a:pt x="127811" y="565148"/>
                    <a:pt x="127811" y="565148"/>
                    <a:pt x="150036" y="590548"/>
                  </a:cubicBezTo>
                  <a:cubicBezTo>
                    <a:pt x="150036" y="590548"/>
                    <a:pt x="150036" y="590548"/>
                    <a:pt x="150036" y="579662"/>
                  </a:cubicBezTo>
                  <a:cubicBezTo>
                    <a:pt x="150036" y="579662"/>
                    <a:pt x="150036" y="579662"/>
                    <a:pt x="127811" y="565148"/>
                  </a:cubicBezTo>
                  <a:close/>
                  <a:moveTo>
                    <a:pt x="1725337" y="519115"/>
                  </a:moveTo>
                  <a:cubicBezTo>
                    <a:pt x="1683953" y="530386"/>
                    <a:pt x="1612472" y="541658"/>
                    <a:pt x="1589899" y="582986"/>
                  </a:cubicBezTo>
                  <a:cubicBezTo>
                    <a:pt x="1665142" y="631828"/>
                    <a:pt x="1793056" y="616800"/>
                    <a:pt x="1864537" y="564200"/>
                  </a:cubicBezTo>
                  <a:cubicBezTo>
                    <a:pt x="1823153" y="530386"/>
                    <a:pt x="1778007" y="530386"/>
                    <a:pt x="1725337" y="519115"/>
                  </a:cubicBezTo>
                  <a:close/>
                  <a:moveTo>
                    <a:pt x="963307" y="492457"/>
                  </a:moveTo>
                  <a:cubicBezTo>
                    <a:pt x="943081" y="490111"/>
                    <a:pt x="920503" y="495743"/>
                    <a:pt x="903569" y="505130"/>
                  </a:cubicBezTo>
                  <a:cubicBezTo>
                    <a:pt x="847125" y="568961"/>
                    <a:pt x="862177" y="662831"/>
                    <a:pt x="850888" y="745436"/>
                  </a:cubicBezTo>
                  <a:cubicBezTo>
                    <a:pt x="850888" y="798003"/>
                    <a:pt x="835836" y="865589"/>
                    <a:pt x="854651" y="914401"/>
                  </a:cubicBezTo>
                  <a:cubicBezTo>
                    <a:pt x="892281" y="873099"/>
                    <a:pt x="944962" y="858079"/>
                    <a:pt x="978829" y="805512"/>
                  </a:cubicBezTo>
                  <a:cubicBezTo>
                    <a:pt x="1039036" y="737926"/>
                    <a:pt x="1039036" y="621528"/>
                    <a:pt x="1008932" y="527659"/>
                  </a:cubicBezTo>
                  <a:cubicBezTo>
                    <a:pt x="1001406" y="505130"/>
                    <a:pt x="983532" y="494804"/>
                    <a:pt x="963307" y="492457"/>
                  </a:cubicBezTo>
                  <a:close/>
                  <a:moveTo>
                    <a:pt x="828252" y="466726"/>
                  </a:moveTo>
                  <a:cubicBezTo>
                    <a:pt x="828252" y="466726"/>
                    <a:pt x="828252" y="466726"/>
                    <a:pt x="741433" y="526807"/>
                  </a:cubicBezTo>
                  <a:cubicBezTo>
                    <a:pt x="696136" y="598153"/>
                    <a:pt x="718784" y="699539"/>
                    <a:pt x="741433" y="767130"/>
                  </a:cubicBezTo>
                  <a:cubicBezTo>
                    <a:pt x="764081" y="800925"/>
                    <a:pt x="779180" y="845986"/>
                    <a:pt x="813153" y="857251"/>
                  </a:cubicBezTo>
                  <a:cubicBezTo>
                    <a:pt x="813153" y="857251"/>
                    <a:pt x="813153" y="857251"/>
                    <a:pt x="832026" y="684519"/>
                  </a:cubicBezTo>
                  <a:cubicBezTo>
                    <a:pt x="828252" y="616928"/>
                    <a:pt x="843351" y="553092"/>
                    <a:pt x="865999" y="489256"/>
                  </a:cubicBezTo>
                  <a:cubicBezTo>
                    <a:pt x="862224" y="477991"/>
                    <a:pt x="843351" y="466726"/>
                    <a:pt x="828252" y="466726"/>
                  </a:cubicBezTo>
                  <a:close/>
                  <a:moveTo>
                    <a:pt x="150610" y="466723"/>
                  </a:moveTo>
                  <a:cubicBezTo>
                    <a:pt x="146861" y="485484"/>
                    <a:pt x="154359" y="507998"/>
                    <a:pt x="154359" y="526759"/>
                  </a:cubicBezTo>
                  <a:cubicBezTo>
                    <a:pt x="184353" y="594300"/>
                    <a:pt x="259337" y="661841"/>
                    <a:pt x="323074" y="673098"/>
                  </a:cubicBezTo>
                  <a:cubicBezTo>
                    <a:pt x="315576" y="571787"/>
                    <a:pt x="233093" y="500493"/>
                    <a:pt x="150610" y="466723"/>
                  </a:cubicBezTo>
                  <a:close/>
                  <a:moveTo>
                    <a:pt x="1438293" y="414339"/>
                  </a:moveTo>
                  <a:cubicBezTo>
                    <a:pt x="1434324" y="421483"/>
                    <a:pt x="1438293" y="425055"/>
                    <a:pt x="1438293" y="428627"/>
                  </a:cubicBezTo>
                  <a:cubicBezTo>
                    <a:pt x="1438293" y="428627"/>
                    <a:pt x="1438293" y="428627"/>
                    <a:pt x="1442262" y="421483"/>
                  </a:cubicBezTo>
                  <a:cubicBezTo>
                    <a:pt x="1442262" y="421483"/>
                    <a:pt x="1442262" y="421483"/>
                    <a:pt x="1438293" y="414339"/>
                  </a:cubicBezTo>
                  <a:close/>
                  <a:moveTo>
                    <a:pt x="836413" y="414339"/>
                  </a:moveTo>
                  <a:cubicBezTo>
                    <a:pt x="832661" y="436961"/>
                    <a:pt x="843918" y="444502"/>
                    <a:pt x="866432" y="452042"/>
                  </a:cubicBezTo>
                  <a:cubicBezTo>
                    <a:pt x="888945" y="463353"/>
                    <a:pt x="937725" y="474664"/>
                    <a:pt x="956486" y="452042"/>
                  </a:cubicBezTo>
                  <a:cubicBezTo>
                    <a:pt x="918963" y="448272"/>
                    <a:pt x="866432" y="444502"/>
                    <a:pt x="836413" y="414339"/>
                  </a:cubicBezTo>
                  <a:close/>
                  <a:moveTo>
                    <a:pt x="674736" y="346124"/>
                  </a:moveTo>
                  <a:cubicBezTo>
                    <a:pt x="599803" y="353527"/>
                    <a:pt x="524340" y="381021"/>
                    <a:pt x="459456" y="406400"/>
                  </a:cubicBezTo>
                  <a:cubicBezTo>
                    <a:pt x="459456" y="406400"/>
                    <a:pt x="459456" y="406400"/>
                    <a:pt x="399274" y="432719"/>
                  </a:cubicBezTo>
                  <a:cubicBezTo>
                    <a:pt x="429365" y="462798"/>
                    <a:pt x="470740" y="481597"/>
                    <a:pt x="504593" y="507916"/>
                  </a:cubicBezTo>
                  <a:cubicBezTo>
                    <a:pt x="594866" y="549275"/>
                    <a:pt x="718991" y="522956"/>
                    <a:pt x="786696" y="459038"/>
                  </a:cubicBezTo>
                  <a:cubicBezTo>
                    <a:pt x="816787" y="421439"/>
                    <a:pt x="764128" y="383841"/>
                    <a:pt x="749082" y="346242"/>
                  </a:cubicBezTo>
                  <a:cubicBezTo>
                    <a:pt x="724633" y="343422"/>
                    <a:pt x="699714" y="343657"/>
                    <a:pt x="674736" y="346124"/>
                  </a:cubicBezTo>
                  <a:close/>
                  <a:moveTo>
                    <a:pt x="786868" y="328614"/>
                  </a:moveTo>
                  <a:cubicBezTo>
                    <a:pt x="775511" y="332374"/>
                    <a:pt x="779297" y="343654"/>
                    <a:pt x="779297" y="347414"/>
                  </a:cubicBezTo>
                  <a:cubicBezTo>
                    <a:pt x="786868" y="366213"/>
                    <a:pt x="805796" y="400052"/>
                    <a:pt x="824724" y="396292"/>
                  </a:cubicBezTo>
                  <a:cubicBezTo>
                    <a:pt x="805796" y="373733"/>
                    <a:pt x="817153" y="336134"/>
                    <a:pt x="786868" y="328614"/>
                  </a:cubicBezTo>
                  <a:close/>
                  <a:moveTo>
                    <a:pt x="779480" y="274639"/>
                  </a:moveTo>
                  <a:cubicBezTo>
                    <a:pt x="779480" y="274639"/>
                    <a:pt x="779480" y="274639"/>
                    <a:pt x="775511" y="286545"/>
                  </a:cubicBezTo>
                  <a:cubicBezTo>
                    <a:pt x="775511" y="286545"/>
                    <a:pt x="775511" y="286545"/>
                    <a:pt x="787417" y="290514"/>
                  </a:cubicBezTo>
                  <a:cubicBezTo>
                    <a:pt x="791386" y="282577"/>
                    <a:pt x="787417" y="274639"/>
                    <a:pt x="779480" y="274639"/>
                  </a:cubicBezTo>
                  <a:close/>
                  <a:moveTo>
                    <a:pt x="1792434" y="219077"/>
                  </a:moveTo>
                  <a:cubicBezTo>
                    <a:pt x="1740097" y="264321"/>
                    <a:pt x="1691499" y="328416"/>
                    <a:pt x="1691499" y="400052"/>
                  </a:cubicBezTo>
                  <a:cubicBezTo>
                    <a:pt x="1740097" y="396282"/>
                    <a:pt x="1762527" y="347268"/>
                    <a:pt x="1777481" y="305794"/>
                  </a:cubicBezTo>
                  <a:cubicBezTo>
                    <a:pt x="1792434" y="279402"/>
                    <a:pt x="1807387" y="241699"/>
                    <a:pt x="1792434" y="219077"/>
                  </a:cubicBezTo>
                  <a:close/>
                  <a:moveTo>
                    <a:pt x="1841544" y="204790"/>
                  </a:moveTo>
                  <a:cubicBezTo>
                    <a:pt x="1826591" y="276083"/>
                    <a:pt x="1792946" y="343624"/>
                    <a:pt x="1751824" y="403661"/>
                  </a:cubicBezTo>
                  <a:cubicBezTo>
                    <a:pt x="1751824" y="403661"/>
                    <a:pt x="1751824" y="403661"/>
                    <a:pt x="1781731" y="411165"/>
                  </a:cubicBezTo>
                  <a:cubicBezTo>
                    <a:pt x="1819114" y="396156"/>
                    <a:pt x="1852759" y="351129"/>
                    <a:pt x="1860235" y="313606"/>
                  </a:cubicBezTo>
                  <a:cubicBezTo>
                    <a:pt x="1863974" y="276083"/>
                    <a:pt x="1867712" y="231056"/>
                    <a:pt x="1841544" y="204790"/>
                  </a:cubicBezTo>
                  <a:close/>
                  <a:moveTo>
                    <a:pt x="1547037" y="188914"/>
                  </a:moveTo>
                  <a:cubicBezTo>
                    <a:pt x="1520812" y="215221"/>
                    <a:pt x="1472107" y="256561"/>
                    <a:pt x="1423403" y="282868"/>
                  </a:cubicBezTo>
                  <a:cubicBezTo>
                    <a:pt x="1408417" y="305417"/>
                    <a:pt x="1370952" y="290385"/>
                    <a:pt x="1359712" y="324208"/>
                  </a:cubicBezTo>
                  <a:cubicBezTo>
                    <a:pt x="1378445" y="335483"/>
                    <a:pt x="1397177" y="373064"/>
                    <a:pt x="1423403" y="373064"/>
                  </a:cubicBezTo>
                  <a:cubicBezTo>
                    <a:pt x="1483347" y="331724"/>
                    <a:pt x="1535798" y="264077"/>
                    <a:pt x="1547037" y="188914"/>
                  </a:cubicBezTo>
                  <a:close/>
                  <a:moveTo>
                    <a:pt x="2075675" y="34927"/>
                  </a:moveTo>
                  <a:cubicBezTo>
                    <a:pt x="2064303" y="38687"/>
                    <a:pt x="2030188" y="42447"/>
                    <a:pt x="2015026" y="53727"/>
                  </a:cubicBezTo>
                  <a:cubicBezTo>
                    <a:pt x="1977120" y="80046"/>
                    <a:pt x="1920262" y="53727"/>
                    <a:pt x="1889937" y="87566"/>
                  </a:cubicBezTo>
                  <a:cubicBezTo>
                    <a:pt x="1912681" y="95085"/>
                    <a:pt x="1946796" y="106365"/>
                    <a:pt x="1977120" y="106365"/>
                  </a:cubicBezTo>
                  <a:cubicBezTo>
                    <a:pt x="2018817" y="95085"/>
                    <a:pt x="2064303" y="76286"/>
                    <a:pt x="2075675" y="34927"/>
                  </a:cubicBezTo>
                  <a:close/>
                  <a:moveTo>
                    <a:pt x="1733157" y="0"/>
                  </a:moveTo>
                  <a:lnTo>
                    <a:pt x="1857156" y="0"/>
                  </a:lnTo>
                  <a:lnTo>
                    <a:pt x="1856292" y="258"/>
                  </a:lnTo>
                  <a:cubicBezTo>
                    <a:pt x="1842521" y="5685"/>
                    <a:pt x="1829783" y="12193"/>
                    <a:pt x="1818499" y="19880"/>
                  </a:cubicBezTo>
                  <a:cubicBezTo>
                    <a:pt x="1863633" y="57152"/>
                    <a:pt x="1923811" y="45971"/>
                    <a:pt x="1983990" y="42243"/>
                  </a:cubicBezTo>
                  <a:cubicBezTo>
                    <a:pt x="2006557" y="31062"/>
                    <a:pt x="2039702" y="28267"/>
                    <a:pt x="2053277" y="8700"/>
                  </a:cubicBezTo>
                  <a:lnTo>
                    <a:pt x="2055257" y="0"/>
                  </a:lnTo>
                  <a:lnTo>
                    <a:pt x="2137802" y="0"/>
                  </a:lnTo>
                  <a:lnTo>
                    <a:pt x="2128474" y="11345"/>
                  </a:lnTo>
                  <a:cubicBezTo>
                    <a:pt x="2101281" y="49731"/>
                    <a:pt x="2079385" y="91286"/>
                    <a:pt x="2034180" y="113824"/>
                  </a:cubicBezTo>
                  <a:cubicBezTo>
                    <a:pt x="1988976" y="132606"/>
                    <a:pt x="1940005" y="136362"/>
                    <a:pt x="1891034" y="117580"/>
                  </a:cubicBezTo>
                  <a:cubicBezTo>
                    <a:pt x="1868432" y="110067"/>
                    <a:pt x="1853364" y="83773"/>
                    <a:pt x="1830762" y="83773"/>
                  </a:cubicBezTo>
                  <a:cubicBezTo>
                    <a:pt x="1815693" y="151387"/>
                    <a:pt x="1891034" y="185195"/>
                    <a:pt x="1883500" y="245297"/>
                  </a:cubicBezTo>
                  <a:cubicBezTo>
                    <a:pt x="1898568" y="316668"/>
                    <a:pt x="1868432" y="388039"/>
                    <a:pt x="1804392" y="429359"/>
                  </a:cubicBezTo>
                  <a:cubicBezTo>
                    <a:pt x="1804392" y="429359"/>
                    <a:pt x="1804392" y="429359"/>
                    <a:pt x="1631110" y="466923"/>
                  </a:cubicBezTo>
                  <a:cubicBezTo>
                    <a:pt x="1616042" y="466923"/>
                    <a:pt x="1600974" y="451898"/>
                    <a:pt x="1608508" y="440628"/>
                  </a:cubicBezTo>
                  <a:cubicBezTo>
                    <a:pt x="1702683" y="373014"/>
                    <a:pt x="1683848" y="234028"/>
                    <a:pt x="1796858" y="177682"/>
                  </a:cubicBezTo>
                  <a:cubicBezTo>
                    <a:pt x="1823227" y="117580"/>
                    <a:pt x="1785557" y="49965"/>
                    <a:pt x="1740353" y="4889"/>
                  </a:cubicBezTo>
                  <a:close/>
                  <a:moveTo>
                    <a:pt x="403270" y="0"/>
                  </a:moveTo>
                  <a:lnTo>
                    <a:pt x="449420" y="0"/>
                  </a:lnTo>
                  <a:lnTo>
                    <a:pt x="497115" y="27551"/>
                  </a:lnTo>
                  <a:lnTo>
                    <a:pt x="493557" y="0"/>
                  </a:lnTo>
                  <a:lnTo>
                    <a:pt x="526616" y="0"/>
                  </a:lnTo>
                  <a:lnTo>
                    <a:pt x="534128" y="15874"/>
                  </a:lnTo>
                  <a:cubicBezTo>
                    <a:pt x="539768" y="12104"/>
                    <a:pt x="546348" y="7391"/>
                    <a:pt x="552458" y="1736"/>
                  </a:cubicBezTo>
                  <a:lnTo>
                    <a:pt x="553818" y="0"/>
                  </a:lnTo>
                  <a:lnTo>
                    <a:pt x="619691" y="0"/>
                  </a:lnTo>
                  <a:lnTo>
                    <a:pt x="626647" y="25431"/>
                  </a:lnTo>
                  <a:cubicBezTo>
                    <a:pt x="634815" y="65730"/>
                    <a:pt x="633579" y="106624"/>
                    <a:pt x="613800" y="147518"/>
                  </a:cubicBezTo>
                  <a:cubicBezTo>
                    <a:pt x="613800" y="147518"/>
                    <a:pt x="613800" y="147518"/>
                    <a:pt x="700449" y="196403"/>
                  </a:cubicBezTo>
                  <a:cubicBezTo>
                    <a:pt x="704216" y="234007"/>
                    <a:pt x="647706" y="207685"/>
                    <a:pt x="625102" y="218966"/>
                  </a:cubicBezTo>
                  <a:cubicBezTo>
                    <a:pt x="534685" y="203924"/>
                    <a:pt x="481943" y="279132"/>
                    <a:pt x="421665" y="343059"/>
                  </a:cubicBezTo>
                  <a:cubicBezTo>
                    <a:pt x="406596" y="354340"/>
                    <a:pt x="383991" y="384423"/>
                    <a:pt x="380224" y="403225"/>
                  </a:cubicBezTo>
                  <a:cubicBezTo>
                    <a:pt x="500779" y="358100"/>
                    <a:pt x="621335" y="328017"/>
                    <a:pt x="749424" y="309215"/>
                  </a:cubicBezTo>
                  <a:cubicBezTo>
                    <a:pt x="756959" y="264091"/>
                    <a:pt x="760727" y="211445"/>
                    <a:pt x="790865" y="166320"/>
                  </a:cubicBezTo>
                  <a:cubicBezTo>
                    <a:pt x="790865" y="166320"/>
                    <a:pt x="790865" y="166320"/>
                    <a:pt x="787098" y="162560"/>
                  </a:cubicBezTo>
                  <a:cubicBezTo>
                    <a:pt x="787098" y="162560"/>
                    <a:pt x="787098" y="162560"/>
                    <a:pt x="775796" y="177602"/>
                  </a:cubicBezTo>
                  <a:cubicBezTo>
                    <a:pt x="775796" y="177602"/>
                    <a:pt x="775796" y="177602"/>
                    <a:pt x="760727" y="170081"/>
                  </a:cubicBezTo>
                  <a:cubicBezTo>
                    <a:pt x="749424" y="162560"/>
                    <a:pt x="764494" y="151279"/>
                    <a:pt x="764494" y="139998"/>
                  </a:cubicBezTo>
                  <a:cubicBezTo>
                    <a:pt x="764494" y="139998"/>
                    <a:pt x="764494" y="139998"/>
                    <a:pt x="662775" y="45988"/>
                  </a:cubicBezTo>
                  <a:cubicBezTo>
                    <a:pt x="662775" y="45988"/>
                    <a:pt x="662775" y="45988"/>
                    <a:pt x="662775" y="30946"/>
                  </a:cubicBezTo>
                  <a:cubicBezTo>
                    <a:pt x="723053" y="53509"/>
                    <a:pt x="764494" y="121196"/>
                    <a:pt x="828539" y="151279"/>
                  </a:cubicBezTo>
                  <a:cubicBezTo>
                    <a:pt x="843608" y="139998"/>
                    <a:pt x="869980" y="147518"/>
                    <a:pt x="881282" y="128716"/>
                  </a:cubicBezTo>
                  <a:cubicBezTo>
                    <a:pt x="881282" y="128716"/>
                    <a:pt x="881282" y="128716"/>
                    <a:pt x="883806" y="40546"/>
                  </a:cubicBezTo>
                  <a:lnTo>
                    <a:pt x="884966" y="0"/>
                  </a:lnTo>
                  <a:lnTo>
                    <a:pt x="925556" y="0"/>
                  </a:lnTo>
                  <a:lnTo>
                    <a:pt x="918117" y="17542"/>
                  </a:lnTo>
                  <a:cubicBezTo>
                    <a:pt x="910640" y="47082"/>
                    <a:pt x="907814" y="78152"/>
                    <a:pt x="910640" y="110164"/>
                  </a:cubicBezTo>
                  <a:cubicBezTo>
                    <a:pt x="921944" y="121463"/>
                    <a:pt x="940783" y="136527"/>
                    <a:pt x="959623" y="132761"/>
                  </a:cubicBezTo>
                  <a:cubicBezTo>
                    <a:pt x="968101" y="101691"/>
                    <a:pt x="980111" y="71798"/>
                    <a:pt x="995006" y="43140"/>
                  </a:cubicBezTo>
                  <a:lnTo>
                    <a:pt x="1022658" y="0"/>
                  </a:lnTo>
                  <a:lnTo>
                    <a:pt x="1051761" y="0"/>
                  </a:lnTo>
                  <a:lnTo>
                    <a:pt x="1036733" y="19421"/>
                  </a:lnTo>
                  <a:cubicBezTo>
                    <a:pt x="1023355" y="39930"/>
                    <a:pt x="1012276" y="61321"/>
                    <a:pt x="1004732" y="83887"/>
                  </a:cubicBezTo>
                  <a:cubicBezTo>
                    <a:pt x="1004732" y="129020"/>
                    <a:pt x="940611" y="166630"/>
                    <a:pt x="982101" y="208001"/>
                  </a:cubicBezTo>
                  <a:cubicBezTo>
                    <a:pt x="989645" y="204240"/>
                    <a:pt x="1000960" y="185435"/>
                    <a:pt x="1008504" y="196718"/>
                  </a:cubicBezTo>
                  <a:cubicBezTo>
                    <a:pt x="985873" y="230568"/>
                    <a:pt x="978329" y="271939"/>
                    <a:pt x="978329" y="313311"/>
                  </a:cubicBezTo>
                  <a:cubicBezTo>
                    <a:pt x="978329" y="332116"/>
                    <a:pt x="985873" y="354682"/>
                    <a:pt x="1008504" y="358443"/>
                  </a:cubicBezTo>
                  <a:cubicBezTo>
                    <a:pt x="1016047" y="354682"/>
                    <a:pt x="1019819" y="343399"/>
                    <a:pt x="1023591" y="335877"/>
                  </a:cubicBezTo>
                  <a:cubicBezTo>
                    <a:pt x="1053765" y="332116"/>
                    <a:pt x="1031134" y="373487"/>
                    <a:pt x="1053765" y="384770"/>
                  </a:cubicBezTo>
                  <a:cubicBezTo>
                    <a:pt x="1042450" y="396054"/>
                    <a:pt x="1023591" y="388532"/>
                    <a:pt x="1027363" y="403576"/>
                  </a:cubicBezTo>
                  <a:cubicBezTo>
                    <a:pt x="1068852" y="414859"/>
                    <a:pt x="1031134" y="452469"/>
                    <a:pt x="1016047" y="467513"/>
                  </a:cubicBezTo>
                  <a:cubicBezTo>
                    <a:pt x="1004732" y="516407"/>
                    <a:pt x="1068852" y="546495"/>
                    <a:pt x="1110342" y="569062"/>
                  </a:cubicBezTo>
                  <a:cubicBezTo>
                    <a:pt x="1189550" y="625477"/>
                    <a:pt x="1329107" y="621716"/>
                    <a:pt x="1408315" y="561539"/>
                  </a:cubicBezTo>
                  <a:cubicBezTo>
                    <a:pt x="1419630" y="557778"/>
                    <a:pt x="1438489" y="546495"/>
                    <a:pt x="1434717" y="535212"/>
                  </a:cubicBezTo>
                  <a:cubicBezTo>
                    <a:pt x="1291389" y="527690"/>
                    <a:pt x="1155604" y="490080"/>
                    <a:pt x="1065081" y="392293"/>
                  </a:cubicBezTo>
                  <a:cubicBezTo>
                    <a:pt x="1065081" y="392293"/>
                    <a:pt x="1065081" y="392293"/>
                    <a:pt x="1068852" y="384770"/>
                  </a:cubicBezTo>
                  <a:cubicBezTo>
                    <a:pt x="1117886" y="407337"/>
                    <a:pt x="1166919" y="452469"/>
                    <a:pt x="1215953" y="471274"/>
                  </a:cubicBezTo>
                  <a:cubicBezTo>
                    <a:pt x="1291389" y="490080"/>
                    <a:pt x="1370597" y="516407"/>
                    <a:pt x="1442261" y="501363"/>
                  </a:cubicBezTo>
                  <a:cubicBezTo>
                    <a:pt x="1400771" y="471274"/>
                    <a:pt x="1404543" y="426142"/>
                    <a:pt x="1378140" y="388532"/>
                  </a:cubicBezTo>
                  <a:cubicBezTo>
                    <a:pt x="1306476" y="286983"/>
                    <a:pt x="1189550" y="245612"/>
                    <a:pt x="1076396" y="241851"/>
                  </a:cubicBezTo>
                  <a:cubicBezTo>
                    <a:pt x="1076396" y="241851"/>
                    <a:pt x="1076396" y="241851"/>
                    <a:pt x="1072624" y="230568"/>
                  </a:cubicBezTo>
                  <a:cubicBezTo>
                    <a:pt x="1114114" y="200479"/>
                    <a:pt x="1166919" y="162869"/>
                    <a:pt x="1193322" y="117736"/>
                  </a:cubicBezTo>
                  <a:cubicBezTo>
                    <a:pt x="1209352" y="98931"/>
                    <a:pt x="1219253" y="77775"/>
                    <a:pt x="1225088" y="55209"/>
                  </a:cubicBezTo>
                  <a:lnTo>
                    <a:pt x="1230817" y="0"/>
                  </a:lnTo>
                  <a:lnTo>
                    <a:pt x="1264709" y="0"/>
                  </a:lnTo>
                  <a:lnTo>
                    <a:pt x="1264441" y="18334"/>
                  </a:lnTo>
                  <a:cubicBezTo>
                    <a:pt x="1255968" y="97770"/>
                    <a:pt x="1205126" y="170338"/>
                    <a:pt x="1137338" y="215429"/>
                  </a:cubicBezTo>
                  <a:cubicBezTo>
                    <a:pt x="1137338" y="215429"/>
                    <a:pt x="1137338" y="215429"/>
                    <a:pt x="1144870" y="230459"/>
                  </a:cubicBezTo>
                  <a:cubicBezTo>
                    <a:pt x="1212658" y="230459"/>
                    <a:pt x="1261616" y="279307"/>
                    <a:pt x="1329405" y="286822"/>
                  </a:cubicBezTo>
                  <a:cubicBezTo>
                    <a:pt x="1359533" y="283065"/>
                    <a:pt x="1385895" y="271792"/>
                    <a:pt x="1408491" y="249247"/>
                  </a:cubicBezTo>
                  <a:cubicBezTo>
                    <a:pt x="1367065" y="219186"/>
                    <a:pt x="1325639" y="192883"/>
                    <a:pt x="1299277" y="136520"/>
                  </a:cubicBezTo>
                  <a:cubicBezTo>
                    <a:pt x="1269619" y="97065"/>
                    <a:pt x="1312046" y="57611"/>
                    <a:pt x="1297887" y="15639"/>
                  </a:cubicBezTo>
                  <a:lnTo>
                    <a:pt x="1289349" y="0"/>
                  </a:lnTo>
                  <a:lnTo>
                    <a:pt x="1347188" y="0"/>
                  </a:lnTo>
                  <a:lnTo>
                    <a:pt x="1340615" y="12578"/>
                  </a:lnTo>
                  <a:cubicBezTo>
                    <a:pt x="1333025" y="31789"/>
                    <a:pt x="1327611" y="51763"/>
                    <a:pt x="1324787" y="72442"/>
                  </a:cubicBezTo>
                  <a:cubicBezTo>
                    <a:pt x="1366210" y="76202"/>
                    <a:pt x="1400101" y="38603"/>
                    <a:pt x="1422695" y="8524"/>
                  </a:cubicBezTo>
                  <a:lnTo>
                    <a:pt x="1426389" y="0"/>
                  </a:lnTo>
                  <a:lnTo>
                    <a:pt x="1456391" y="0"/>
                  </a:lnTo>
                  <a:lnTo>
                    <a:pt x="1427321" y="46338"/>
                  </a:lnTo>
                  <a:cubicBezTo>
                    <a:pt x="1400959" y="91429"/>
                    <a:pt x="1321873" y="83914"/>
                    <a:pt x="1340703" y="155308"/>
                  </a:cubicBezTo>
                  <a:cubicBezTo>
                    <a:pt x="1359533" y="200398"/>
                    <a:pt x="1412257" y="219186"/>
                    <a:pt x="1453683" y="226701"/>
                  </a:cubicBezTo>
                  <a:cubicBezTo>
                    <a:pt x="1521472" y="200398"/>
                    <a:pt x="1551600" y="125247"/>
                    <a:pt x="1581728" y="72641"/>
                  </a:cubicBezTo>
                  <a:lnTo>
                    <a:pt x="1587646" y="0"/>
                  </a:lnTo>
                  <a:lnTo>
                    <a:pt x="1619707" y="0"/>
                  </a:lnTo>
                  <a:lnTo>
                    <a:pt x="1619986" y="16158"/>
                  </a:lnTo>
                  <a:cubicBezTo>
                    <a:pt x="1619809" y="28836"/>
                    <a:pt x="1618867" y="41514"/>
                    <a:pt x="1616042" y="53722"/>
                  </a:cubicBezTo>
                  <a:cubicBezTo>
                    <a:pt x="1604741" y="207733"/>
                    <a:pt x="1499264" y="324181"/>
                    <a:pt x="1461594" y="470679"/>
                  </a:cubicBezTo>
                  <a:cubicBezTo>
                    <a:pt x="1476662" y="500730"/>
                    <a:pt x="1529400" y="500730"/>
                    <a:pt x="1503031" y="534538"/>
                  </a:cubicBezTo>
                  <a:cubicBezTo>
                    <a:pt x="1514332" y="549563"/>
                    <a:pt x="1529400" y="560832"/>
                    <a:pt x="1548235" y="560832"/>
                  </a:cubicBezTo>
                  <a:cubicBezTo>
                    <a:pt x="1593440" y="534538"/>
                    <a:pt x="1638644" y="508243"/>
                    <a:pt x="1691382" y="500730"/>
                  </a:cubicBezTo>
                  <a:cubicBezTo>
                    <a:pt x="1781790" y="481949"/>
                    <a:pt x="1853364" y="557076"/>
                    <a:pt x="1932471" y="523269"/>
                  </a:cubicBezTo>
                  <a:cubicBezTo>
                    <a:pt x="1940005" y="527025"/>
                    <a:pt x="1943772" y="542051"/>
                    <a:pt x="1940005" y="549563"/>
                  </a:cubicBezTo>
                  <a:cubicBezTo>
                    <a:pt x="1879733" y="587127"/>
                    <a:pt x="1860898" y="669767"/>
                    <a:pt x="1793091" y="688549"/>
                  </a:cubicBezTo>
                  <a:cubicBezTo>
                    <a:pt x="1665013" y="744895"/>
                    <a:pt x="1582139" y="587127"/>
                    <a:pt x="1472895" y="560832"/>
                  </a:cubicBezTo>
                  <a:cubicBezTo>
                    <a:pt x="1454060" y="564589"/>
                    <a:pt x="1446526" y="583371"/>
                    <a:pt x="1446526" y="594640"/>
                  </a:cubicBezTo>
                  <a:cubicBezTo>
                    <a:pt x="1465361" y="662255"/>
                    <a:pt x="1476662" y="729869"/>
                    <a:pt x="1529400" y="778702"/>
                  </a:cubicBezTo>
                  <a:cubicBezTo>
                    <a:pt x="1604741" y="774946"/>
                    <a:pt x="1680081" y="793728"/>
                    <a:pt x="1729052" y="857586"/>
                  </a:cubicBezTo>
                  <a:cubicBezTo>
                    <a:pt x="1759188" y="883881"/>
                    <a:pt x="1778023" y="925201"/>
                    <a:pt x="1808159" y="947739"/>
                  </a:cubicBezTo>
                  <a:cubicBezTo>
                    <a:pt x="1924937" y="835048"/>
                    <a:pt x="1943772" y="666011"/>
                    <a:pt x="1970141" y="508243"/>
                  </a:cubicBezTo>
                  <a:cubicBezTo>
                    <a:pt x="1996510" y="388039"/>
                    <a:pt x="2007811" y="256566"/>
                    <a:pt x="2075617" y="158900"/>
                  </a:cubicBezTo>
                  <a:cubicBezTo>
                    <a:pt x="2124589" y="98798"/>
                    <a:pt x="2184861" y="42453"/>
                    <a:pt x="2237599" y="1132"/>
                  </a:cubicBezTo>
                  <a:lnTo>
                    <a:pt x="2236202" y="0"/>
                  </a:lnTo>
                  <a:lnTo>
                    <a:pt x="2277637" y="0"/>
                  </a:lnTo>
                  <a:lnTo>
                    <a:pt x="2289740" y="12520"/>
                  </a:lnTo>
                  <a:cubicBezTo>
                    <a:pt x="2033650" y="113974"/>
                    <a:pt x="2018586" y="395791"/>
                    <a:pt x="1969628" y="617487"/>
                  </a:cubicBezTo>
                  <a:cubicBezTo>
                    <a:pt x="1973394" y="726457"/>
                    <a:pt x="1920670" y="820396"/>
                    <a:pt x="1871711" y="914335"/>
                  </a:cubicBezTo>
                  <a:cubicBezTo>
                    <a:pt x="1777561" y="1090940"/>
                    <a:pt x="1593026" y="1117243"/>
                    <a:pt x="1419789" y="1147304"/>
                  </a:cubicBezTo>
                  <a:cubicBezTo>
                    <a:pt x="1404725" y="1136031"/>
                    <a:pt x="1385895" y="1143546"/>
                    <a:pt x="1370831" y="1147304"/>
                  </a:cubicBezTo>
                  <a:cubicBezTo>
                    <a:pt x="1336937" y="1214940"/>
                    <a:pt x="1367065" y="1297606"/>
                    <a:pt x="1359533" y="1369000"/>
                  </a:cubicBezTo>
                  <a:cubicBezTo>
                    <a:pt x="1340703" y="1534332"/>
                    <a:pt x="1287979" y="1692150"/>
                    <a:pt x="1141104" y="1793604"/>
                  </a:cubicBezTo>
                  <a:cubicBezTo>
                    <a:pt x="997995" y="1895058"/>
                    <a:pt x="828524" y="1966452"/>
                    <a:pt x="647755" y="1962694"/>
                  </a:cubicBezTo>
                  <a:cubicBezTo>
                    <a:pt x="647755" y="1962694"/>
                    <a:pt x="647755" y="1962694"/>
                    <a:pt x="636457" y="1981482"/>
                  </a:cubicBezTo>
                  <a:cubicBezTo>
                    <a:pt x="647755" y="2060391"/>
                    <a:pt x="632691" y="2131784"/>
                    <a:pt x="617627" y="2203178"/>
                  </a:cubicBezTo>
                  <a:cubicBezTo>
                    <a:pt x="617627" y="2203178"/>
                    <a:pt x="617627" y="2203178"/>
                    <a:pt x="625159" y="2210693"/>
                  </a:cubicBezTo>
                  <a:cubicBezTo>
                    <a:pt x="662819" y="2195663"/>
                    <a:pt x="647755" y="2135542"/>
                    <a:pt x="674118" y="2097966"/>
                  </a:cubicBezTo>
                  <a:cubicBezTo>
                    <a:pt x="659053" y="2067906"/>
                    <a:pt x="662819" y="2030330"/>
                    <a:pt x="659053" y="2004027"/>
                  </a:cubicBezTo>
                  <a:cubicBezTo>
                    <a:pt x="779566" y="2015300"/>
                    <a:pt x="900079" y="1973967"/>
                    <a:pt x="997995" y="1925119"/>
                  </a:cubicBezTo>
                  <a:cubicBezTo>
                    <a:pt x="1095912" y="1883785"/>
                    <a:pt x="1190062" y="1831180"/>
                    <a:pt x="1265382" y="1744756"/>
                  </a:cubicBezTo>
                  <a:cubicBezTo>
                    <a:pt x="1374597" y="1579423"/>
                    <a:pt x="1408491" y="1387787"/>
                    <a:pt x="1400959" y="1177364"/>
                  </a:cubicBezTo>
                  <a:cubicBezTo>
                    <a:pt x="1464981" y="1162334"/>
                    <a:pt x="1540302" y="1181122"/>
                    <a:pt x="1604324" y="1139789"/>
                  </a:cubicBezTo>
                  <a:cubicBezTo>
                    <a:pt x="1713539" y="1109728"/>
                    <a:pt x="1841583" y="1072152"/>
                    <a:pt x="1901840" y="951910"/>
                  </a:cubicBezTo>
                  <a:cubicBezTo>
                    <a:pt x="2033650" y="752760"/>
                    <a:pt x="1977160" y="501003"/>
                    <a:pt x="2093907" y="290580"/>
                  </a:cubicBezTo>
                  <a:cubicBezTo>
                    <a:pt x="2146631" y="166580"/>
                    <a:pt x="2252079" y="80156"/>
                    <a:pt x="2357528" y="5005"/>
                  </a:cubicBezTo>
                  <a:cubicBezTo>
                    <a:pt x="2357528" y="5005"/>
                    <a:pt x="2357528" y="5005"/>
                    <a:pt x="2357528" y="3596"/>
                  </a:cubicBezTo>
                  <a:lnTo>
                    <a:pt x="2357528" y="0"/>
                  </a:lnTo>
                  <a:lnTo>
                    <a:pt x="2561429" y="0"/>
                  </a:lnTo>
                  <a:lnTo>
                    <a:pt x="2549595" y="27551"/>
                  </a:lnTo>
                  <a:cubicBezTo>
                    <a:pt x="2568425" y="31308"/>
                    <a:pt x="2594787" y="12520"/>
                    <a:pt x="2591021" y="35066"/>
                  </a:cubicBezTo>
                  <a:cubicBezTo>
                    <a:pt x="2591021" y="35066"/>
                    <a:pt x="2591021" y="35066"/>
                    <a:pt x="2591021" y="42581"/>
                  </a:cubicBezTo>
                  <a:cubicBezTo>
                    <a:pt x="2455444" y="91429"/>
                    <a:pt x="2331166" y="215429"/>
                    <a:pt x="2248313" y="335670"/>
                  </a:cubicBezTo>
                  <a:cubicBezTo>
                    <a:pt x="2150397" y="512276"/>
                    <a:pt x="2169227" y="722699"/>
                    <a:pt x="2090141" y="906820"/>
                  </a:cubicBezTo>
                  <a:cubicBezTo>
                    <a:pt x="2026118" y="1038334"/>
                    <a:pt x="1947032" y="1173607"/>
                    <a:pt x="1807689" y="1248758"/>
                  </a:cubicBezTo>
                  <a:cubicBezTo>
                    <a:pt x="1728603" y="1275061"/>
                    <a:pt x="1668346" y="1320151"/>
                    <a:pt x="1581728" y="1342697"/>
                  </a:cubicBezTo>
                  <a:cubicBezTo>
                    <a:pt x="1551600" y="1376515"/>
                    <a:pt x="1581728" y="1447908"/>
                    <a:pt x="1562898" y="1489242"/>
                  </a:cubicBezTo>
                  <a:cubicBezTo>
                    <a:pt x="1551600" y="1692150"/>
                    <a:pt x="1427321" y="1868755"/>
                    <a:pt x="1254084" y="1985240"/>
                  </a:cubicBezTo>
                  <a:cubicBezTo>
                    <a:pt x="1144870" y="2082936"/>
                    <a:pt x="1001761" y="2120512"/>
                    <a:pt x="862418" y="2143057"/>
                  </a:cubicBezTo>
                  <a:cubicBezTo>
                    <a:pt x="828524" y="2218208"/>
                    <a:pt x="828524" y="2304632"/>
                    <a:pt x="802162" y="2379783"/>
                  </a:cubicBezTo>
                  <a:cubicBezTo>
                    <a:pt x="753204" y="2650328"/>
                    <a:pt x="568669" y="2909599"/>
                    <a:pt x="301282" y="3011054"/>
                  </a:cubicBezTo>
                  <a:cubicBezTo>
                    <a:pt x="207131" y="3056144"/>
                    <a:pt x="109215" y="3093720"/>
                    <a:pt x="0" y="3116265"/>
                  </a:cubicBezTo>
                  <a:cubicBezTo>
                    <a:pt x="0" y="3116265"/>
                    <a:pt x="0" y="3116265"/>
                    <a:pt x="0" y="3086205"/>
                  </a:cubicBezTo>
                  <a:cubicBezTo>
                    <a:pt x="120513" y="3067417"/>
                    <a:pt x="229727" y="3011054"/>
                    <a:pt x="338942" y="2958448"/>
                  </a:cubicBezTo>
                  <a:cubicBezTo>
                    <a:pt x="523477" y="2887054"/>
                    <a:pt x="677884" y="2706691"/>
                    <a:pt x="734374" y="2522571"/>
                  </a:cubicBezTo>
                  <a:cubicBezTo>
                    <a:pt x="753204" y="2424874"/>
                    <a:pt x="802162" y="2345965"/>
                    <a:pt x="805928" y="2252026"/>
                  </a:cubicBezTo>
                  <a:cubicBezTo>
                    <a:pt x="817226" y="2210693"/>
                    <a:pt x="802162" y="2154330"/>
                    <a:pt x="839822" y="2124269"/>
                  </a:cubicBezTo>
                  <a:cubicBezTo>
                    <a:pt x="915143" y="2094209"/>
                    <a:pt x="1009293" y="2101724"/>
                    <a:pt x="1084614" y="2060391"/>
                  </a:cubicBezTo>
                  <a:cubicBezTo>
                    <a:pt x="1314341" y="1943906"/>
                    <a:pt x="1547834" y="1729725"/>
                    <a:pt x="1540302" y="1459181"/>
                  </a:cubicBezTo>
                  <a:cubicBezTo>
                    <a:pt x="1551600" y="1417848"/>
                    <a:pt x="1532770" y="1361485"/>
                    <a:pt x="1559132" y="1320151"/>
                  </a:cubicBezTo>
                  <a:cubicBezTo>
                    <a:pt x="1754965" y="1267546"/>
                    <a:pt x="1962096" y="1151061"/>
                    <a:pt x="2048714" y="944395"/>
                  </a:cubicBezTo>
                  <a:cubicBezTo>
                    <a:pt x="2127801" y="786578"/>
                    <a:pt x="2131567" y="602457"/>
                    <a:pt x="2180525" y="433367"/>
                  </a:cubicBezTo>
                  <a:cubicBezTo>
                    <a:pt x="2237015" y="268034"/>
                    <a:pt x="2395188" y="125247"/>
                    <a:pt x="2530765" y="35066"/>
                  </a:cubicBezTo>
                  <a:cubicBezTo>
                    <a:pt x="2530765" y="35066"/>
                    <a:pt x="2530765" y="35066"/>
                    <a:pt x="2523233" y="35066"/>
                  </a:cubicBezTo>
                  <a:cubicBezTo>
                    <a:pt x="2365060" y="91429"/>
                    <a:pt x="2218185" y="234216"/>
                    <a:pt x="2161695" y="392034"/>
                  </a:cubicBezTo>
                  <a:cubicBezTo>
                    <a:pt x="2086375" y="549851"/>
                    <a:pt x="2108971" y="745245"/>
                    <a:pt x="2029884" y="899305"/>
                  </a:cubicBezTo>
                  <a:cubicBezTo>
                    <a:pt x="1958330" y="1083425"/>
                    <a:pt x="1781327" y="1211182"/>
                    <a:pt x="1600558" y="1278818"/>
                  </a:cubicBezTo>
                  <a:cubicBezTo>
                    <a:pt x="1566664" y="1271303"/>
                    <a:pt x="1532770" y="1290091"/>
                    <a:pt x="1510174" y="1312636"/>
                  </a:cubicBezTo>
                  <a:cubicBezTo>
                    <a:pt x="1517706" y="1489242"/>
                    <a:pt x="1453683" y="1635786"/>
                    <a:pt x="1374597" y="1782331"/>
                  </a:cubicBezTo>
                  <a:cubicBezTo>
                    <a:pt x="1246552" y="1977724"/>
                    <a:pt x="1020591" y="2067906"/>
                    <a:pt x="805928" y="2116754"/>
                  </a:cubicBezTo>
                  <a:cubicBezTo>
                    <a:pt x="749438" y="2139300"/>
                    <a:pt x="764502" y="2214451"/>
                    <a:pt x="749438" y="2267057"/>
                  </a:cubicBezTo>
                  <a:cubicBezTo>
                    <a:pt x="715544" y="2413601"/>
                    <a:pt x="674118" y="2563904"/>
                    <a:pt x="576201" y="2684146"/>
                  </a:cubicBezTo>
                  <a:cubicBezTo>
                    <a:pt x="508413" y="2872024"/>
                    <a:pt x="312580" y="2935902"/>
                    <a:pt x="154407" y="3007296"/>
                  </a:cubicBezTo>
                  <a:cubicBezTo>
                    <a:pt x="101683" y="3014811"/>
                    <a:pt x="48958" y="3037356"/>
                    <a:pt x="0" y="3048629"/>
                  </a:cubicBezTo>
                  <a:cubicBezTo>
                    <a:pt x="0" y="3048629"/>
                    <a:pt x="0" y="3048629"/>
                    <a:pt x="0" y="2920872"/>
                  </a:cubicBezTo>
                  <a:cubicBezTo>
                    <a:pt x="11298" y="2917115"/>
                    <a:pt x="22596" y="2917115"/>
                    <a:pt x="37660" y="2913357"/>
                  </a:cubicBezTo>
                  <a:cubicBezTo>
                    <a:pt x="146875" y="2868266"/>
                    <a:pt x="259856" y="2819418"/>
                    <a:pt x="335176" y="2721721"/>
                  </a:cubicBezTo>
                  <a:cubicBezTo>
                    <a:pt x="335176" y="2721721"/>
                    <a:pt x="335176" y="2721721"/>
                    <a:pt x="316346" y="2721721"/>
                  </a:cubicBezTo>
                  <a:cubicBezTo>
                    <a:pt x="229727" y="2804388"/>
                    <a:pt x="116747" y="2864509"/>
                    <a:pt x="0" y="2883297"/>
                  </a:cubicBezTo>
                  <a:cubicBezTo>
                    <a:pt x="0" y="2883297"/>
                    <a:pt x="0" y="2883297"/>
                    <a:pt x="0" y="2849478"/>
                  </a:cubicBezTo>
                  <a:cubicBezTo>
                    <a:pt x="11298" y="2849478"/>
                    <a:pt x="22596" y="2845721"/>
                    <a:pt x="33894" y="2845721"/>
                  </a:cubicBezTo>
                  <a:cubicBezTo>
                    <a:pt x="33894" y="2845721"/>
                    <a:pt x="33894" y="2845721"/>
                    <a:pt x="45192" y="2834448"/>
                  </a:cubicBezTo>
                  <a:cubicBezTo>
                    <a:pt x="22596" y="2774327"/>
                    <a:pt x="-15064" y="2710449"/>
                    <a:pt x="7532" y="2639055"/>
                  </a:cubicBezTo>
                  <a:cubicBezTo>
                    <a:pt x="26362" y="2593964"/>
                    <a:pt x="94151" y="2575177"/>
                    <a:pt x="105449" y="2518813"/>
                  </a:cubicBezTo>
                  <a:cubicBezTo>
                    <a:pt x="82853" y="2496268"/>
                    <a:pt x="64023" y="2473722"/>
                    <a:pt x="37660" y="2458692"/>
                  </a:cubicBezTo>
                  <a:cubicBezTo>
                    <a:pt x="26362" y="2477480"/>
                    <a:pt x="11298" y="2488753"/>
                    <a:pt x="0" y="2503783"/>
                  </a:cubicBezTo>
                  <a:cubicBezTo>
                    <a:pt x="0" y="2503783"/>
                    <a:pt x="0" y="2503783"/>
                    <a:pt x="0" y="2462450"/>
                  </a:cubicBezTo>
                  <a:cubicBezTo>
                    <a:pt x="7532" y="2451177"/>
                    <a:pt x="15064" y="2436147"/>
                    <a:pt x="26362" y="2421117"/>
                  </a:cubicBezTo>
                  <a:cubicBezTo>
                    <a:pt x="37660" y="2368511"/>
                    <a:pt x="41426" y="2289602"/>
                    <a:pt x="0" y="2248269"/>
                  </a:cubicBezTo>
                  <a:cubicBezTo>
                    <a:pt x="0" y="2248269"/>
                    <a:pt x="0" y="2248269"/>
                    <a:pt x="0" y="2203178"/>
                  </a:cubicBezTo>
                  <a:cubicBezTo>
                    <a:pt x="11298" y="2195663"/>
                    <a:pt x="22596" y="2184390"/>
                    <a:pt x="30128" y="2169360"/>
                  </a:cubicBezTo>
                  <a:cubicBezTo>
                    <a:pt x="33894" y="2158087"/>
                    <a:pt x="48958" y="2135542"/>
                    <a:pt x="33894" y="2124269"/>
                  </a:cubicBezTo>
                  <a:cubicBezTo>
                    <a:pt x="26362" y="2135542"/>
                    <a:pt x="11298" y="2146815"/>
                    <a:pt x="0" y="2161845"/>
                  </a:cubicBezTo>
                  <a:cubicBezTo>
                    <a:pt x="0" y="2161845"/>
                    <a:pt x="0" y="2161845"/>
                    <a:pt x="0" y="2109239"/>
                  </a:cubicBezTo>
                  <a:cubicBezTo>
                    <a:pt x="3766" y="2097966"/>
                    <a:pt x="3766" y="2090451"/>
                    <a:pt x="0" y="2079179"/>
                  </a:cubicBezTo>
                  <a:cubicBezTo>
                    <a:pt x="0" y="2079179"/>
                    <a:pt x="0" y="2079179"/>
                    <a:pt x="0" y="2026573"/>
                  </a:cubicBezTo>
                  <a:cubicBezTo>
                    <a:pt x="11298" y="2041603"/>
                    <a:pt x="26362" y="2056633"/>
                    <a:pt x="33894" y="2067906"/>
                  </a:cubicBezTo>
                  <a:cubicBezTo>
                    <a:pt x="30128" y="2045361"/>
                    <a:pt x="22596" y="2015300"/>
                    <a:pt x="0" y="1996512"/>
                  </a:cubicBezTo>
                  <a:cubicBezTo>
                    <a:pt x="0" y="1996512"/>
                    <a:pt x="0" y="1996512"/>
                    <a:pt x="0" y="1958937"/>
                  </a:cubicBezTo>
                  <a:cubicBezTo>
                    <a:pt x="0" y="1958937"/>
                    <a:pt x="0" y="1958937"/>
                    <a:pt x="37660" y="1977724"/>
                  </a:cubicBezTo>
                  <a:cubicBezTo>
                    <a:pt x="94151" y="1958937"/>
                    <a:pt x="150641" y="1902573"/>
                    <a:pt x="158173" y="1834937"/>
                  </a:cubicBezTo>
                  <a:cubicBezTo>
                    <a:pt x="158173" y="1793604"/>
                    <a:pt x="165705" y="1733483"/>
                    <a:pt x="131811" y="1707180"/>
                  </a:cubicBezTo>
                  <a:cubicBezTo>
                    <a:pt x="75321" y="1740998"/>
                    <a:pt x="30128" y="1789846"/>
                    <a:pt x="0" y="1853725"/>
                  </a:cubicBezTo>
                  <a:cubicBezTo>
                    <a:pt x="0" y="1853725"/>
                    <a:pt x="0" y="1853725"/>
                    <a:pt x="0" y="1793604"/>
                  </a:cubicBezTo>
                  <a:cubicBezTo>
                    <a:pt x="22596" y="1763544"/>
                    <a:pt x="45192" y="1737241"/>
                    <a:pt x="79087" y="1707180"/>
                  </a:cubicBezTo>
                  <a:cubicBezTo>
                    <a:pt x="79087" y="1707180"/>
                    <a:pt x="79087" y="1707180"/>
                    <a:pt x="86619" y="1688392"/>
                  </a:cubicBezTo>
                  <a:cubicBezTo>
                    <a:pt x="67789" y="1677120"/>
                    <a:pt x="52724" y="1688392"/>
                    <a:pt x="37660" y="1692150"/>
                  </a:cubicBezTo>
                  <a:cubicBezTo>
                    <a:pt x="26362" y="1699665"/>
                    <a:pt x="11298" y="1703423"/>
                    <a:pt x="0" y="1710938"/>
                  </a:cubicBezTo>
                  <a:cubicBezTo>
                    <a:pt x="0" y="1710938"/>
                    <a:pt x="0" y="1710938"/>
                    <a:pt x="0" y="1677120"/>
                  </a:cubicBezTo>
                  <a:cubicBezTo>
                    <a:pt x="41426" y="1658332"/>
                    <a:pt x="90385" y="1647059"/>
                    <a:pt x="139343" y="1635786"/>
                  </a:cubicBezTo>
                  <a:cubicBezTo>
                    <a:pt x="192067" y="1647059"/>
                    <a:pt x="158173" y="1692150"/>
                    <a:pt x="180769" y="1714695"/>
                  </a:cubicBezTo>
                  <a:cubicBezTo>
                    <a:pt x="207131" y="1808634"/>
                    <a:pt x="177003" y="1906331"/>
                    <a:pt x="112981" y="1973967"/>
                  </a:cubicBezTo>
                  <a:cubicBezTo>
                    <a:pt x="158173" y="1981482"/>
                    <a:pt x="207131" y="1996512"/>
                    <a:pt x="256089" y="2019058"/>
                  </a:cubicBezTo>
                  <a:cubicBezTo>
                    <a:pt x="346474" y="1988997"/>
                    <a:pt x="395432" y="1872513"/>
                    <a:pt x="497115" y="1853725"/>
                  </a:cubicBezTo>
                  <a:cubicBezTo>
                    <a:pt x="497115" y="1853725"/>
                    <a:pt x="497115" y="1853725"/>
                    <a:pt x="451922" y="1801119"/>
                  </a:cubicBezTo>
                  <a:cubicBezTo>
                    <a:pt x="455688" y="1748513"/>
                    <a:pt x="395432" y="1748513"/>
                    <a:pt x="384134" y="1714695"/>
                  </a:cubicBezTo>
                  <a:cubicBezTo>
                    <a:pt x="455688" y="1662089"/>
                    <a:pt x="568669" y="1688392"/>
                    <a:pt x="640223" y="1729725"/>
                  </a:cubicBezTo>
                  <a:cubicBezTo>
                    <a:pt x="662819" y="1744756"/>
                    <a:pt x="685416" y="1786089"/>
                    <a:pt x="719310" y="1786089"/>
                  </a:cubicBezTo>
                  <a:cubicBezTo>
                    <a:pt x="805928" y="1748513"/>
                    <a:pt x="730608" y="1650817"/>
                    <a:pt x="787098" y="1586938"/>
                  </a:cubicBezTo>
                  <a:cubicBezTo>
                    <a:pt x="787098" y="1586938"/>
                    <a:pt x="787098" y="1586938"/>
                    <a:pt x="768268" y="1586938"/>
                  </a:cubicBezTo>
                  <a:cubicBezTo>
                    <a:pt x="726842" y="1620756"/>
                    <a:pt x="674118" y="1632029"/>
                    <a:pt x="621393" y="1643302"/>
                  </a:cubicBezTo>
                  <a:cubicBezTo>
                    <a:pt x="538541" y="1628271"/>
                    <a:pt x="493349" y="1553120"/>
                    <a:pt x="436858" y="1492999"/>
                  </a:cubicBezTo>
                  <a:cubicBezTo>
                    <a:pt x="436858" y="1492999"/>
                    <a:pt x="436858" y="1492999"/>
                    <a:pt x="444390" y="1477969"/>
                  </a:cubicBezTo>
                  <a:cubicBezTo>
                    <a:pt x="512179" y="1470454"/>
                    <a:pt x="598797" y="1432878"/>
                    <a:pt x="662819" y="1455424"/>
                  </a:cubicBezTo>
                  <a:cubicBezTo>
                    <a:pt x="726842" y="1470454"/>
                    <a:pt x="756970" y="1538090"/>
                    <a:pt x="824758" y="1538090"/>
                  </a:cubicBezTo>
                  <a:cubicBezTo>
                    <a:pt x="839822" y="1526817"/>
                    <a:pt x="866184" y="1508029"/>
                    <a:pt x="854886" y="1489242"/>
                  </a:cubicBezTo>
                  <a:cubicBezTo>
                    <a:pt x="817226" y="1470454"/>
                    <a:pt x="775800" y="1462939"/>
                    <a:pt x="738140" y="1462939"/>
                  </a:cubicBezTo>
                  <a:cubicBezTo>
                    <a:pt x="711778" y="1425363"/>
                    <a:pt x="666585" y="1421606"/>
                    <a:pt x="625159" y="1425363"/>
                  </a:cubicBezTo>
                  <a:cubicBezTo>
                    <a:pt x="557371" y="1421606"/>
                    <a:pt x="508413" y="1335182"/>
                    <a:pt x="436858" y="1320151"/>
                  </a:cubicBezTo>
                  <a:cubicBezTo>
                    <a:pt x="399198" y="1293848"/>
                    <a:pt x="395432" y="1350212"/>
                    <a:pt x="357772" y="1331424"/>
                  </a:cubicBezTo>
                  <a:cubicBezTo>
                    <a:pt x="346474" y="1335182"/>
                    <a:pt x="316346" y="1346454"/>
                    <a:pt x="320112" y="1372757"/>
                  </a:cubicBezTo>
                  <a:cubicBezTo>
                    <a:pt x="357772" y="1462939"/>
                    <a:pt x="376602" y="1571908"/>
                    <a:pt x="342708" y="1665847"/>
                  </a:cubicBezTo>
                  <a:cubicBezTo>
                    <a:pt x="323878" y="1703423"/>
                    <a:pt x="361538" y="1748513"/>
                    <a:pt x="323878" y="1774816"/>
                  </a:cubicBezTo>
                  <a:cubicBezTo>
                    <a:pt x="323878" y="1774816"/>
                    <a:pt x="323878" y="1774816"/>
                    <a:pt x="316346" y="1771059"/>
                  </a:cubicBezTo>
                  <a:cubicBezTo>
                    <a:pt x="297516" y="1695907"/>
                    <a:pt x="207131" y="1677120"/>
                    <a:pt x="177003" y="1609484"/>
                  </a:cubicBezTo>
                  <a:cubicBezTo>
                    <a:pt x="158173" y="1553120"/>
                    <a:pt x="131811" y="1477969"/>
                    <a:pt x="169471" y="1421606"/>
                  </a:cubicBezTo>
                  <a:cubicBezTo>
                    <a:pt x="203365" y="1316394"/>
                    <a:pt x="320112" y="1353969"/>
                    <a:pt x="372836" y="1275061"/>
                  </a:cubicBezTo>
                  <a:cubicBezTo>
                    <a:pt x="335176" y="1233728"/>
                    <a:pt x="278686" y="1252515"/>
                    <a:pt x="237259" y="1226212"/>
                  </a:cubicBezTo>
                  <a:cubicBezTo>
                    <a:pt x="195833" y="1218697"/>
                    <a:pt x="158173" y="1177364"/>
                    <a:pt x="112981" y="1211182"/>
                  </a:cubicBezTo>
                  <a:cubicBezTo>
                    <a:pt x="128045" y="1301364"/>
                    <a:pt x="71555" y="1384030"/>
                    <a:pt x="0" y="1432878"/>
                  </a:cubicBezTo>
                  <a:cubicBezTo>
                    <a:pt x="0" y="1432878"/>
                    <a:pt x="0" y="1432878"/>
                    <a:pt x="0" y="1387787"/>
                  </a:cubicBezTo>
                  <a:cubicBezTo>
                    <a:pt x="45192" y="1361485"/>
                    <a:pt x="82853" y="1312636"/>
                    <a:pt x="82853" y="1256273"/>
                  </a:cubicBezTo>
                  <a:cubicBezTo>
                    <a:pt x="79087" y="1229970"/>
                    <a:pt x="52724" y="1237485"/>
                    <a:pt x="41426" y="1241243"/>
                  </a:cubicBezTo>
                  <a:cubicBezTo>
                    <a:pt x="41426" y="1241243"/>
                    <a:pt x="41426" y="1241243"/>
                    <a:pt x="0" y="1301364"/>
                  </a:cubicBezTo>
                  <a:cubicBezTo>
                    <a:pt x="0" y="1301364"/>
                    <a:pt x="0" y="1301364"/>
                    <a:pt x="0" y="1237485"/>
                  </a:cubicBezTo>
                  <a:cubicBezTo>
                    <a:pt x="0" y="1237485"/>
                    <a:pt x="0" y="1237485"/>
                    <a:pt x="3766" y="1233728"/>
                  </a:cubicBezTo>
                  <a:cubicBezTo>
                    <a:pt x="3766" y="1233728"/>
                    <a:pt x="3766" y="1233728"/>
                    <a:pt x="0" y="1233728"/>
                  </a:cubicBezTo>
                  <a:cubicBezTo>
                    <a:pt x="0" y="1233728"/>
                    <a:pt x="0" y="1233728"/>
                    <a:pt x="0" y="1196152"/>
                  </a:cubicBezTo>
                  <a:cubicBezTo>
                    <a:pt x="33894" y="1192394"/>
                    <a:pt x="71555" y="1188637"/>
                    <a:pt x="101683" y="1169849"/>
                  </a:cubicBezTo>
                  <a:cubicBezTo>
                    <a:pt x="67789" y="1136031"/>
                    <a:pt x="30128" y="1105970"/>
                    <a:pt x="0" y="1072152"/>
                  </a:cubicBezTo>
                  <a:cubicBezTo>
                    <a:pt x="0" y="1072152"/>
                    <a:pt x="0" y="1072152"/>
                    <a:pt x="0" y="1012031"/>
                  </a:cubicBezTo>
                  <a:cubicBezTo>
                    <a:pt x="0" y="1015789"/>
                    <a:pt x="3766" y="1015789"/>
                    <a:pt x="3766" y="1019546"/>
                  </a:cubicBezTo>
                  <a:cubicBezTo>
                    <a:pt x="45192" y="955668"/>
                    <a:pt x="52724" y="873002"/>
                    <a:pt x="37660" y="797850"/>
                  </a:cubicBezTo>
                  <a:cubicBezTo>
                    <a:pt x="37660" y="782820"/>
                    <a:pt x="22596" y="760275"/>
                    <a:pt x="3766" y="764032"/>
                  </a:cubicBezTo>
                  <a:cubicBezTo>
                    <a:pt x="3766" y="764032"/>
                    <a:pt x="0" y="767790"/>
                    <a:pt x="0" y="775305"/>
                  </a:cubicBezTo>
                  <a:cubicBezTo>
                    <a:pt x="0" y="775305"/>
                    <a:pt x="0" y="775305"/>
                    <a:pt x="0" y="707669"/>
                  </a:cubicBezTo>
                  <a:cubicBezTo>
                    <a:pt x="0" y="703911"/>
                    <a:pt x="3766" y="703911"/>
                    <a:pt x="3766" y="703911"/>
                  </a:cubicBezTo>
                  <a:cubicBezTo>
                    <a:pt x="64023" y="760275"/>
                    <a:pt x="82853" y="854214"/>
                    <a:pt x="67789" y="933123"/>
                  </a:cubicBezTo>
                  <a:cubicBezTo>
                    <a:pt x="56490" y="981971"/>
                    <a:pt x="26362" y="1027062"/>
                    <a:pt x="41426" y="1079668"/>
                  </a:cubicBezTo>
                  <a:cubicBezTo>
                    <a:pt x="105449" y="1158576"/>
                    <a:pt x="188301" y="1181122"/>
                    <a:pt x="274920" y="1196152"/>
                  </a:cubicBezTo>
                  <a:cubicBezTo>
                    <a:pt x="225961" y="1136031"/>
                    <a:pt x="165705" y="1098455"/>
                    <a:pt x="120513" y="1030819"/>
                  </a:cubicBezTo>
                  <a:cubicBezTo>
                    <a:pt x="116747" y="1000759"/>
                    <a:pt x="67789" y="997001"/>
                    <a:pt x="79087" y="963183"/>
                  </a:cubicBezTo>
                  <a:cubicBezTo>
                    <a:pt x="79087" y="963183"/>
                    <a:pt x="79087" y="963183"/>
                    <a:pt x="90385" y="959425"/>
                  </a:cubicBezTo>
                  <a:cubicBezTo>
                    <a:pt x="177003" y="1053364"/>
                    <a:pt x="259856" y="1158576"/>
                    <a:pt x="361538" y="1229970"/>
                  </a:cubicBezTo>
                  <a:cubicBezTo>
                    <a:pt x="395432" y="1260030"/>
                    <a:pt x="429326" y="1297606"/>
                    <a:pt x="466987" y="1293848"/>
                  </a:cubicBezTo>
                  <a:cubicBezTo>
                    <a:pt x="455688" y="1233728"/>
                    <a:pt x="466987" y="1181122"/>
                    <a:pt x="489583" y="1124758"/>
                  </a:cubicBezTo>
                  <a:cubicBezTo>
                    <a:pt x="497115" y="1117243"/>
                    <a:pt x="508413" y="1132273"/>
                    <a:pt x="508413" y="1139789"/>
                  </a:cubicBezTo>
                  <a:cubicBezTo>
                    <a:pt x="602563" y="1184879"/>
                    <a:pt x="700480" y="1248758"/>
                    <a:pt x="719310" y="1357727"/>
                  </a:cubicBezTo>
                  <a:cubicBezTo>
                    <a:pt x="772034" y="1369000"/>
                    <a:pt x="847354" y="1372757"/>
                    <a:pt x="911377" y="1353969"/>
                  </a:cubicBezTo>
                  <a:cubicBezTo>
                    <a:pt x="1001761" y="1342697"/>
                    <a:pt x="1114742" y="1338939"/>
                    <a:pt x="1190062" y="1282576"/>
                  </a:cubicBezTo>
                  <a:cubicBezTo>
                    <a:pt x="1137338" y="1248758"/>
                    <a:pt x="1092146" y="1184879"/>
                    <a:pt x="1024357" y="1173607"/>
                  </a:cubicBezTo>
                  <a:cubicBezTo>
                    <a:pt x="971633" y="1196152"/>
                    <a:pt x="967867" y="1248758"/>
                    <a:pt x="930207" y="1282576"/>
                  </a:cubicBezTo>
                  <a:cubicBezTo>
                    <a:pt x="888781" y="1312636"/>
                    <a:pt x="839822" y="1346454"/>
                    <a:pt x="787098" y="1331424"/>
                  </a:cubicBezTo>
                  <a:cubicBezTo>
                    <a:pt x="764502" y="1320151"/>
                    <a:pt x="715544" y="1320151"/>
                    <a:pt x="723076" y="1278818"/>
                  </a:cubicBezTo>
                  <a:cubicBezTo>
                    <a:pt x="764502" y="1256273"/>
                    <a:pt x="764502" y="1203667"/>
                    <a:pt x="798396" y="1173607"/>
                  </a:cubicBezTo>
                  <a:cubicBezTo>
                    <a:pt x="824758" y="1117243"/>
                    <a:pt x="885015" y="1098455"/>
                    <a:pt x="941505" y="1102213"/>
                  </a:cubicBezTo>
                  <a:cubicBezTo>
                    <a:pt x="979165" y="1105970"/>
                    <a:pt x="997995" y="1147304"/>
                    <a:pt x="1035655" y="1136031"/>
                  </a:cubicBezTo>
                  <a:cubicBezTo>
                    <a:pt x="1043187" y="1042092"/>
                    <a:pt x="964101" y="959425"/>
                    <a:pt x="997995" y="869244"/>
                  </a:cubicBezTo>
                  <a:cubicBezTo>
                    <a:pt x="1028123" y="816638"/>
                    <a:pt x="1069549" y="794093"/>
                    <a:pt x="1122274" y="782820"/>
                  </a:cubicBezTo>
                  <a:cubicBezTo>
                    <a:pt x="1174998" y="880517"/>
                    <a:pt x="1159934" y="1023304"/>
                    <a:pt x="1080848" y="1105970"/>
                  </a:cubicBezTo>
                  <a:cubicBezTo>
                    <a:pt x="1069549" y="1139789"/>
                    <a:pt x="1099678" y="1169849"/>
                    <a:pt x="1118508" y="1192394"/>
                  </a:cubicBezTo>
                  <a:cubicBezTo>
                    <a:pt x="1159934" y="1252515"/>
                    <a:pt x="1235254" y="1256273"/>
                    <a:pt x="1295511" y="1256273"/>
                  </a:cubicBezTo>
                  <a:cubicBezTo>
                    <a:pt x="1363299" y="1233728"/>
                    <a:pt x="1310575" y="1154819"/>
                    <a:pt x="1344469" y="1113486"/>
                  </a:cubicBezTo>
                  <a:cubicBezTo>
                    <a:pt x="1461215" y="1105970"/>
                    <a:pt x="1589260" y="1105970"/>
                    <a:pt x="1690943" y="1053364"/>
                  </a:cubicBezTo>
                  <a:cubicBezTo>
                    <a:pt x="1721071" y="1038334"/>
                    <a:pt x="1762497" y="1012031"/>
                    <a:pt x="1766263" y="985728"/>
                  </a:cubicBezTo>
                  <a:cubicBezTo>
                    <a:pt x="1732369" y="1004516"/>
                    <a:pt x="1694709" y="989486"/>
                    <a:pt x="1664580" y="981971"/>
                  </a:cubicBezTo>
                  <a:cubicBezTo>
                    <a:pt x="1566664" y="959425"/>
                    <a:pt x="1529004" y="865486"/>
                    <a:pt x="1498876" y="786578"/>
                  </a:cubicBezTo>
                  <a:cubicBezTo>
                    <a:pt x="1491344" y="779063"/>
                    <a:pt x="1491344" y="779063"/>
                    <a:pt x="1480046" y="786578"/>
                  </a:cubicBezTo>
                  <a:cubicBezTo>
                    <a:pt x="1483812" y="857971"/>
                    <a:pt x="1517706" y="936880"/>
                    <a:pt x="1472513" y="1004516"/>
                  </a:cubicBezTo>
                  <a:cubicBezTo>
                    <a:pt x="1446151" y="1060880"/>
                    <a:pt x="1389661" y="1098455"/>
                    <a:pt x="1329405" y="1094698"/>
                  </a:cubicBezTo>
                  <a:cubicBezTo>
                    <a:pt x="1291745" y="1060880"/>
                    <a:pt x="1223956" y="1094698"/>
                    <a:pt x="1205126" y="1038334"/>
                  </a:cubicBezTo>
                  <a:cubicBezTo>
                    <a:pt x="1276680" y="1012031"/>
                    <a:pt x="1287979" y="925607"/>
                    <a:pt x="1333171" y="873002"/>
                  </a:cubicBezTo>
                  <a:cubicBezTo>
                    <a:pt x="1367065" y="842941"/>
                    <a:pt x="1408491" y="831668"/>
                    <a:pt x="1442385" y="816638"/>
                  </a:cubicBezTo>
                  <a:cubicBezTo>
                    <a:pt x="1453683" y="794093"/>
                    <a:pt x="1453683" y="764032"/>
                    <a:pt x="1446151" y="741487"/>
                  </a:cubicBezTo>
                  <a:cubicBezTo>
                    <a:pt x="1419789" y="786578"/>
                    <a:pt x="1370831" y="820396"/>
                    <a:pt x="1321873" y="831668"/>
                  </a:cubicBezTo>
                  <a:cubicBezTo>
                    <a:pt x="1246552" y="827911"/>
                    <a:pt x="1186296" y="779063"/>
                    <a:pt x="1133572" y="722699"/>
                  </a:cubicBezTo>
                  <a:cubicBezTo>
                    <a:pt x="1103444" y="715184"/>
                    <a:pt x="1137338" y="688881"/>
                    <a:pt x="1141104" y="681366"/>
                  </a:cubicBezTo>
                  <a:cubicBezTo>
                    <a:pt x="1190062" y="651306"/>
                    <a:pt x="1269148" y="647548"/>
                    <a:pt x="1321873" y="677608"/>
                  </a:cubicBezTo>
                  <a:cubicBezTo>
                    <a:pt x="1348235" y="681366"/>
                    <a:pt x="1408491" y="722699"/>
                    <a:pt x="1423555" y="670093"/>
                  </a:cubicBezTo>
                  <a:cubicBezTo>
                    <a:pt x="1427321" y="643790"/>
                    <a:pt x="1423555" y="617487"/>
                    <a:pt x="1412257" y="598700"/>
                  </a:cubicBezTo>
                  <a:cubicBezTo>
                    <a:pt x="1340703" y="632518"/>
                    <a:pt x="1254084" y="640033"/>
                    <a:pt x="1174998" y="625003"/>
                  </a:cubicBezTo>
                  <a:cubicBezTo>
                    <a:pt x="1133572" y="621245"/>
                    <a:pt x="1092146" y="579912"/>
                    <a:pt x="1058251" y="591185"/>
                  </a:cubicBezTo>
                  <a:cubicBezTo>
                    <a:pt x="1058251" y="591185"/>
                    <a:pt x="1058251" y="591185"/>
                    <a:pt x="1046953" y="722699"/>
                  </a:cubicBezTo>
                  <a:cubicBezTo>
                    <a:pt x="1031889" y="805366"/>
                    <a:pt x="956569" y="873002"/>
                    <a:pt x="888781" y="925607"/>
                  </a:cubicBezTo>
                  <a:cubicBezTo>
                    <a:pt x="866184" y="951910"/>
                    <a:pt x="903845" y="997001"/>
                    <a:pt x="862418" y="1012031"/>
                  </a:cubicBezTo>
                  <a:cubicBezTo>
                    <a:pt x="839822" y="997001"/>
                    <a:pt x="824758" y="963183"/>
                    <a:pt x="828524" y="936880"/>
                  </a:cubicBezTo>
                  <a:cubicBezTo>
                    <a:pt x="760736" y="854214"/>
                    <a:pt x="696714" y="767790"/>
                    <a:pt x="689182" y="662578"/>
                  </a:cubicBezTo>
                  <a:cubicBezTo>
                    <a:pt x="651521" y="625003"/>
                    <a:pt x="602563" y="670093"/>
                    <a:pt x="564903" y="677608"/>
                  </a:cubicBezTo>
                  <a:cubicBezTo>
                    <a:pt x="534775" y="715184"/>
                    <a:pt x="493349" y="752760"/>
                    <a:pt x="519711" y="805366"/>
                  </a:cubicBezTo>
                  <a:cubicBezTo>
                    <a:pt x="617627" y="805366"/>
                    <a:pt x="704246" y="888032"/>
                    <a:pt x="741906" y="981971"/>
                  </a:cubicBezTo>
                  <a:cubicBezTo>
                    <a:pt x="756970" y="1015789"/>
                    <a:pt x="805928" y="1034577"/>
                    <a:pt x="809694" y="1068395"/>
                  </a:cubicBezTo>
                  <a:cubicBezTo>
                    <a:pt x="798396" y="1079668"/>
                    <a:pt x="790864" y="1064637"/>
                    <a:pt x="779566" y="1060880"/>
                  </a:cubicBezTo>
                  <a:cubicBezTo>
                    <a:pt x="681650" y="1060880"/>
                    <a:pt x="587499" y="1042092"/>
                    <a:pt x="512179" y="985728"/>
                  </a:cubicBezTo>
                  <a:cubicBezTo>
                    <a:pt x="451922" y="918092"/>
                    <a:pt x="504647" y="824153"/>
                    <a:pt x="482051" y="745245"/>
                  </a:cubicBezTo>
                  <a:cubicBezTo>
                    <a:pt x="451922" y="752760"/>
                    <a:pt x="429326" y="779063"/>
                    <a:pt x="410496" y="801608"/>
                  </a:cubicBezTo>
                  <a:cubicBezTo>
                    <a:pt x="320112" y="903062"/>
                    <a:pt x="470753" y="974456"/>
                    <a:pt x="459455" y="1075910"/>
                  </a:cubicBezTo>
                  <a:cubicBezTo>
                    <a:pt x="448156" y="1117243"/>
                    <a:pt x="451922" y="1177364"/>
                    <a:pt x="429326" y="1211182"/>
                  </a:cubicBezTo>
                  <a:cubicBezTo>
                    <a:pt x="421794" y="1211182"/>
                    <a:pt x="418028" y="1211182"/>
                    <a:pt x="414262" y="1199909"/>
                  </a:cubicBezTo>
                  <a:cubicBezTo>
                    <a:pt x="406730" y="1151061"/>
                    <a:pt x="350240" y="1147304"/>
                    <a:pt x="323878" y="1105970"/>
                  </a:cubicBezTo>
                  <a:cubicBezTo>
                    <a:pt x="263622" y="1038334"/>
                    <a:pt x="293750" y="936880"/>
                    <a:pt x="316346" y="865486"/>
                  </a:cubicBezTo>
                  <a:cubicBezTo>
                    <a:pt x="316346" y="865486"/>
                    <a:pt x="316346" y="865486"/>
                    <a:pt x="225961" y="869244"/>
                  </a:cubicBezTo>
                  <a:cubicBezTo>
                    <a:pt x="158173" y="869244"/>
                    <a:pt x="101683" y="809123"/>
                    <a:pt x="79087" y="752760"/>
                  </a:cubicBezTo>
                  <a:cubicBezTo>
                    <a:pt x="75321" y="718942"/>
                    <a:pt x="30128" y="696396"/>
                    <a:pt x="52724" y="662578"/>
                  </a:cubicBezTo>
                  <a:cubicBezTo>
                    <a:pt x="143109" y="651306"/>
                    <a:pt x="229727" y="681366"/>
                    <a:pt x="263622" y="767790"/>
                  </a:cubicBezTo>
                  <a:cubicBezTo>
                    <a:pt x="289984" y="786578"/>
                    <a:pt x="263622" y="820396"/>
                    <a:pt x="289984" y="827911"/>
                  </a:cubicBezTo>
                  <a:cubicBezTo>
                    <a:pt x="346474" y="842941"/>
                    <a:pt x="391666" y="786578"/>
                    <a:pt x="425560" y="745245"/>
                  </a:cubicBezTo>
                  <a:cubicBezTo>
                    <a:pt x="433092" y="722699"/>
                    <a:pt x="406730" y="730214"/>
                    <a:pt x="395432" y="722699"/>
                  </a:cubicBezTo>
                  <a:cubicBezTo>
                    <a:pt x="323878" y="741487"/>
                    <a:pt x="282452" y="670093"/>
                    <a:pt x="214663" y="685124"/>
                  </a:cubicBezTo>
                  <a:cubicBezTo>
                    <a:pt x="158173" y="647548"/>
                    <a:pt x="79087" y="587427"/>
                    <a:pt x="101683" y="508518"/>
                  </a:cubicBezTo>
                  <a:cubicBezTo>
                    <a:pt x="109215" y="482215"/>
                    <a:pt x="105449" y="437125"/>
                    <a:pt x="139343" y="433367"/>
                  </a:cubicBezTo>
                  <a:cubicBezTo>
                    <a:pt x="259856" y="452155"/>
                    <a:pt x="335176" y="564882"/>
                    <a:pt x="357772" y="677608"/>
                  </a:cubicBezTo>
                  <a:cubicBezTo>
                    <a:pt x="376602" y="715184"/>
                    <a:pt x="433092" y="700154"/>
                    <a:pt x="470753" y="700154"/>
                  </a:cubicBezTo>
                  <a:cubicBezTo>
                    <a:pt x="538541" y="651306"/>
                    <a:pt x="613861" y="625003"/>
                    <a:pt x="689182" y="606215"/>
                  </a:cubicBezTo>
                  <a:cubicBezTo>
                    <a:pt x="692948" y="591185"/>
                    <a:pt x="700480" y="561124"/>
                    <a:pt x="692948" y="546094"/>
                  </a:cubicBezTo>
                  <a:cubicBezTo>
                    <a:pt x="576201" y="568639"/>
                    <a:pt x="470753" y="523548"/>
                    <a:pt x="380368" y="467185"/>
                  </a:cubicBezTo>
                  <a:cubicBezTo>
                    <a:pt x="357772" y="470943"/>
                    <a:pt x="320112" y="493488"/>
                    <a:pt x="305048" y="463428"/>
                  </a:cubicBezTo>
                  <a:cubicBezTo>
                    <a:pt x="354006" y="361973"/>
                    <a:pt x="421794" y="279307"/>
                    <a:pt x="512179" y="211671"/>
                  </a:cubicBezTo>
                  <a:cubicBezTo>
                    <a:pt x="546073" y="196641"/>
                    <a:pt x="583733" y="192883"/>
                    <a:pt x="610095" y="170338"/>
                  </a:cubicBezTo>
                  <a:cubicBezTo>
                    <a:pt x="572435" y="155308"/>
                    <a:pt x="549839" y="110217"/>
                    <a:pt x="519711" y="76399"/>
                  </a:cubicBezTo>
                  <a:cubicBezTo>
                    <a:pt x="495232" y="63248"/>
                    <a:pt x="470753" y="49157"/>
                    <a:pt x="447215" y="33657"/>
                  </a:cubicBezTo>
                  <a:close/>
                  <a:moveTo>
                    <a:pt x="6644" y="0"/>
                  </a:moveTo>
                  <a:lnTo>
                    <a:pt x="75888" y="0"/>
                  </a:lnTo>
                  <a:lnTo>
                    <a:pt x="34284" y="26865"/>
                  </a:lnTo>
                  <a:cubicBezTo>
                    <a:pt x="26785" y="34314"/>
                    <a:pt x="23036" y="49212"/>
                    <a:pt x="38033" y="49212"/>
                  </a:cubicBezTo>
                  <a:cubicBezTo>
                    <a:pt x="88648" y="49212"/>
                    <a:pt x="132935" y="38737"/>
                    <a:pt x="167732" y="9930"/>
                  </a:cubicBezTo>
                  <a:lnTo>
                    <a:pt x="176621" y="0"/>
                  </a:lnTo>
                  <a:lnTo>
                    <a:pt x="228418" y="0"/>
                  </a:lnTo>
                  <a:lnTo>
                    <a:pt x="219547" y="8763"/>
                  </a:lnTo>
                  <a:cubicBezTo>
                    <a:pt x="209720" y="18862"/>
                    <a:pt x="199599" y="28490"/>
                    <a:pt x="188301" y="35066"/>
                  </a:cubicBezTo>
                  <a:cubicBezTo>
                    <a:pt x="131811" y="72641"/>
                    <a:pt x="56490" y="72641"/>
                    <a:pt x="0" y="95187"/>
                  </a:cubicBezTo>
                  <a:cubicBezTo>
                    <a:pt x="0" y="95187"/>
                    <a:pt x="0" y="95187"/>
                    <a:pt x="0" y="20035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5" name="文本占位符 35"/>
          <p:cNvSpPr>
            <a:spLocks noGrp="1"/>
          </p:cNvSpPr>
          <p:nvPr userDrawn="1">
            <p:ph type="body" sz="quarter" idx="10"/>
          </p:nvPr>
        </p:nvSpPr>
        <p:spPr>
          <a:xfrm>
            <a:off x="3785036" y="612477"/>
            <a:ext cx="4629012" cy="5942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rgbClr val="004DA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25F1-735B-4188-BA62-E9C07AC86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C16F-63C4-4550-8632-77DDB32DD03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6028-EAC9-492D-AA4F-EF870C46A6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52E37-ED5D-4EAA-9737-8D94942F94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slide" Target="slide1.xml"/><Relationship Id="rId1" Type="http://schemas.openxmlformats.org/officeDocument/2006/relationships/tags" Target="../tags/tag1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135.xml"/><Relationship Id="rId7" Type="http://schemas.openxmlformats.org/officeDocument/2006/relationships/image" Target="../media/image7.jpeg"/><Relationship Id="rId6" Type="http://schemas.openxmlformats.org/officeDocument/2006/relationships/tags" Target="../tags/tag134.xml"/><Relationship Id="rId5" Type="http://schemas.openxmlformats.org/officeDocument/2006/relationships/image" Target="../media/image6.jpeg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0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7.xml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tags" Target="../tags/tag156.xml"/><Relationship Id="rId4" Type="http://schemas.openxmlformats.org/officeDocument/2006/relationships/image" Target="../media/image12.png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670994" y="1045953"/>
            <a:ext cx="2029460" cy="581204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行楷" panose="02010800040101010101" charset="-122"/>
                <a:ea typeface="华文行楷" panose="02010800040101010101" charset="-122"/>
              </a:rPr>
              <a:t>古代的生产工具与劳作</a:t>
            </a:r>
            <a:endParaRPr kumimoji="0" lang="zh-CN" altLang="en-US" sz="6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53060" y="4390390"/>
            <a:ext cx="7366000" cy="1830070"/>
          </a:xfrm>
          <a:prstGeom prst="round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</a:t>
            </a:r>
            <a:endParaRPr lang="en-US" altLang="zh-CN"/>
          </a:p>
        </p:txBody>
      </p:sp>
      <p:cxnSp>
        <p:nvCxnSpPr>
          <p:cNvPr id="20" name="直接连接符 19"/>
          <p:cNvCxnSpPr/>
          <p:nvPr/>
        </p:nvCxnSpPr>
        <p:spPr>
          <a:xfrm>
            <a:off x="10859363" y="899886"/>
            <a:ext cx="0" cy="2037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05460" y="4438650"/>
            <a:ext cx="7212965" cy="178181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charset="-122"/>
                <a:sym typeface="+mn-ea"/>
              </a:rPr>
              <a:t>课程标准</a:t>
            </a:r>
            <a:endParaRPr lang="en-US" altLang="zh-CN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.了解古代劳动工具的改进，以及与此相适应的劳作方式</a:t>
            </a:r>
            <a:r>
              <a:rPr lang="zh-CN" altLang="en-US" sz="2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的变化；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2.理解劳动人民对历史的推动作用，以及生产方式的变革对人类社会发展所具有的</a:t>
            </a:r>
            <a:r>
              <a:rPr lang="zh-CN" altLang="en-US" sz="20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革命性意义。</a:t>
            </a:r>
            <a:endParaRPr lang="zh-CN" altLang="en-US" sz="20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135" y="961390"/>
            <a:ext cx="853440" cy="2249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171" y="177597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三、劳作方式的发展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0360" y="848360"/>
            <a:ext cx="11653520" cy="1146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800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P22</a:t>
            </a:r>
            <a:r>
              <a:rPr lang="zh-CN" altLang="en-US" sz="2800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【学思之窗】思考：农业家庭式劳作对社会的发展起到了怎样的作用？</a:t>
            </a:r>
            <a:endParaRPr lang="zh-CN" altLang="en-US" sz="2800" spc="150"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800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2400" spc="150">
              <a:effectLst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Rectangle 5" descr="7b0a202020202262756c6c6574223a20227b5c2263617465676f727949645c223a31303032352c5c2274656d706c61746549645c223a32303233313132307d220a7d0a"/>
          <p:cNvSpPr/>
          <p:nvPr>
            <p:custDataLst>
              <p:tags r:id="rId2"/>
            </p:custDataLst>
          </p:nvPr>
        </p:nvSpPr>
        <p:spPr>
          <a:xfrm>
            <a:off x="248285" y="2812415"/>
            <a:ext cx="11841480" cy="176022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vert="horz" wrap="square" lIns="101600" tIns="0" rIns="82550" bIns="0" rtlCol="0"/>
          <a:p>
            <a:pPr lvl="0" algn="l" fontAlgn="auto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400" b="1" spc="150"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积极：</a:t>
            </a:r>
            <a:r>
              <a:rPr lang="zh-CN" altLang="en-US" sz="2400" b="1" spc="150"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①保证了小农家庭的自给自足，有利于社会稳定，也</a:t>
            </a:r>
            <a:r>
              <a:rPr lang="zh-CN" altLang="en-US" sz="2400" b="1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为国家提供了税源。</a:t>
            </a:r>
            <a:endParaRPr lang="zh-CN" altLang="en-US" sz="2400" b="1" spc="150">
              <a:solidFill>
                <a:srgbClr val="C0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 fontAlgn="auto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400" b="1" spc="150"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400" b="1" spc="150">
                <a:solidFill>
                  <a:schemeClr val="tx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积累了大量生产经验，推动了精耕细作农业的发展和手工业发展。</a:t>
            </a:r>
            <a:endParaRPr lang="zh-CN" altLang="en-US" sz="2400" b="1" spc="150">
              <a:solidFill>
                <a:schemeClr val="tx1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 fontAlgn="auto">
              <a:lnSpc>
                <a:spcPct val="14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400" b="1" spc="150"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消极：</a:t>
            </a:r>
            <a:r>
              <a:rPr lang="zh-CN" altLang="en-US" sz="2400" b="1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②阻碍商品经济发展，难以产生技术</a:t>
            </a:r>
            <a:r>
              <a:rPr lang="zh-CN" altLang="en-US" sz="2400" b="1" spc="150"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突破。最终阻碍了社会的进步与转型。</a:t>
            </a:r>
            <a:endParaRPr lang="zh-CN" altLang="en-US" sz="2400" b="1" spc="150"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0340" name="文本框 270339"/>
          <p:cNvSpPr txBox="1"/>
          <p:nvPr/>
        </p:nvSpPr>
        <p:spPr>
          <a:xfrm>
            <a:off x="3529330" y="5594350"/>
            <a:ext cx="72663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l">
              <a:buClr>
                <a:schemeClr val="bg1"/>
              </a:buClr>
              <a:buSzTx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生产规模小、生产水平低，阻碍技术进步和生产发展</a:t>
            </a:r>
            <a:endParaRPr lang="zh-CN" altLang="en-US" sz="24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0341" name="文本框 270340"/>
          <p:cNvSpPr txBox="1"/>
          <p:nvPr/>
        </p:nvSpPr>
        <p:spPr>
          <a:xfrm>
            <a:off x="3529330" y="5982970"/>
            <a:ext cx="47904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l">
              <a:buClr>
                <a:schemeClr val="bg1"/>
              </a:buClr>
              <a:buSzTx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易受天灾、苛政和土地兼并的影响</a:t>
            </a:r>
            <a:endParaRPr lang="zh-CN" altLang="en-US" sz="24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5365" y="4831715"/>
            <a:ext cx="57200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一家一户的个体小生产</a:t>
            </a:r>
            <a:endParaRPr lang="zh-CN" altLang="en-US" sz="24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44570" y="5180330"/>
            <a:ext cx="86474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男耕女织，“自给自足”，产品基本不进入市场相互之间缺少交往和合作。</a:t>
            </a:r>
            <a:endParaRPr lang="zh-CN" altLang="en-US" sz="20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0342" name="文本框 270341" descr="7b0a202020202262756c6c6574223a20227b5c2263617465676f727949645c223a31303032352c5c2274656d706c61746549645c223a32303233313132307d220a7d0a"/>
          <p:cNvSpPr txBox="1"/>
          <p:nvPr/>
        </p:nvSpPr>
        <p:spPr>
          <a:xfrm>
            <a:off x="2169160" y="4855210"/>
            <a:ext cx="1252855" cy="156845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just" fontAlgn="auto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D41D5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分散性：</a:t>
            </a:r>
            <a:endParaRPr lang="zh-CN" altLang="en-US" sz="2400" b="1">
              <a:solidFill>
                <a:srgbClr val="1D41D5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0" algn="just" fontAlgn="auto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D41D5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封闭性：</a:t>
            </a:r>
            <a:endParaRPr lang="zh-CN" altLang="en-US" sz="2400" b="1">
              <a:solidFill>
                <a:srgbClr val="1D41D5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D41D5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落后性：</a:t>
            </a:r>
            <a:endParaRPr lang="zh-CN" altLang="en-US" sz="2400" b="1">
              <a:solidFill>
                <a:srgbClr val="1D41D5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1D41D5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脆弱性：</a:t>
            </a:r>
            <a:endParaRPr lang="zh-CN" altLang="en-US" sz="2400" b="1">
              <a:solidFill>
                <a:srgbClr val="1D41D5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41400" y="5285740"/>
            <a:ext cx="84137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局限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415" y="1821180"/>
            <a:ext cx="10913110" cy="82994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pPr algn="l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400" spc="150">
                <a:solidFill>
                  <a:schemeClr val="bg1"/>
                </a:solidFill>
                <a:effectLst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400" spc="150">
                <a:solidFill>
                  <a:schemeClr val="bg1"/>
                </a:solidFill>
                <a:effectLst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毛泽东在《中国革命和中国共产党》中指出，在中国封建时代，“农民不但生产自己需要的农产品，而且生产自己需要的大部分手工业品”。</a:t>
            </a:r>
            <a:endParaRPr lang="zh-CN" altLang="en-US" sz="2400" spc="150">
              <a:solidFill>
                <a:schemeClr val="bg1"/>
              </a:solidFill>
              <a:effectLst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270340" grpId="0"/>
      <p:bldP spid="270341" grpId="0"/>
      <p:bldP spid="15" grpId="0"/>
      <p:bldP spid="16" grpId="0"/>
      <p:bldP spid="270342" grpId="0" animBg="1"/>
      <p:bldP spid="17" grpId="0" animBg="1"/>
      <p:bldP spid="270340" grpId="1"/>
      <p:bldP spid="270341" grpId="1"/>
      <p:bldP spid="15" grpId="1"/>
      <p:bldP spid="16" grpId="1"/>
      <p:bldP spid="270342" grpId="1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68" name="AutoShape 4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70" name="AutoShape 6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083310" y="1393190"/>
          <a:ext cx="10680065" cy="3903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795"/>
                <a:gridCol w="4712335"/>
                <a:gridCol w="4178935"/>
              </a:tblGrid>
              <a:tr h="543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劳作方式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特点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代表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69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集体劳作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88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家庭式劳作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52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庄园式劳作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2943225" y="2005330"/>
            <a:ext cx="4586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生产力水平低下，生产工具简陋；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>
              <a:buNone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春秋晚期前的劳作方式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04795" y="2734945"/>
            <a:ext cx="4838700" cy="9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以家庭为单位，男耕女织，自给自足</a:t>
            </a:r>
            <a:r>
              <a:rPr lang="en-US" altLang="zh-CN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…</a:t>
            </a:r>
            <a:endParaRPr lang="en-US" altLang="zh-CN" sz="24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50480" y="1969135"/>
            <a:ext cx="441579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商周时期实行土地国有制</a:t>
            </a:r>
            <a:r>
              <a:rPr lang="zh-CN" altLang="en-US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（井田制）</a:t>
            </a:r>
            <a:endParaRPr lang="zh-CN" altLang="en-US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奴隶集体耕作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文本框 6">
            <a:hlinkClick r:id="" action="ppaction://hlinkshowjump?jump=nextslide"/>
          </p:cNvPr>
          <p:cNvSpPr txBox="1"/>
          <p:nvPr/>
        </p:nvSpPr>
        <p:spPr>
          <a:xfrm>
            <a:off x="7687310" y="2805430"/>
            <a:ext cx="359473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中国古代的小农经济</a:t>
            </a:r>
            <a:endParaRPr lang="zh-CN" altLang="en-US" sz="20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古希腊罗马的家庭式劳作</a:t>
            </a:r>
            <a:endParaRPr lang="zh-CN" altLang="en-US" sz="20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" name="文本框 5">
            <a:hlinkClick r:id="rId2" action="ppaction://hlinksldjump"/>
          </p:cNvPr>
          <p:cNvSpPr txBox="1"/>
          <p:nvPr/>
        </p:nvSpPr>
        <p:spPr>
          <a:xfrm>
            <a:off x="7758430" y="3813175"/>
            <a:ext cx="366649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罗马共和国的奴隶制庄园</a:t>
            </a:r>
            <a:endParaRPr lang="zh-CN" altLang="en-US" sz="2000" b="1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中古西欧的庄园</a:t>
            </a:r>
            <a:endParaRPr lang="zh-CN" altLang="en-US" sz="2000" b="1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000" b="1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中国魏晋时期的坞堡</a:t>
            </a:r>
            <a:endParaRPr lang="zh-CN" altLang="en-US" sz="2000" b="1" dirty="0">
              <a:solidFill>
                <a:srgbClr val="1D41D5"/>
              </a:solidFill>
              <a:highlight>
                <a:srgbClr val="808080"/>
              </a:highlight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4015" y="2336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三、劳作方式的发展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54000" y="866140"/>
            <a:ext cx="1170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★自主学习：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阅读教材</a:t>
            </a: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22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页最后一段概括人类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农业劳作方式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发展的史实，并完成表格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87295" y="4519930"/>
            <a:ext cx="5655310" cy="1406525"/>
            <a:chOff x="3928" y="8446"/>
            <a:chExt cx="8906" cy="2215"/>
          </a:xfrm>
        </p:grpSpPr>
        <p:sp>
          <p:nvSpPr>
            <p:cNvPr id="21" name="燕尾形 20"/>
            <p:cNvSpPr/>
            <p:nvPr/>
          </p:nvSpPr>
          <p:spPr>
            <a:xfrm rot="5400000">
              <a:off x="6196" y="8666"/>
              <a:ext cx="1296" cy="857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28" y="9743"/>
              <a:ext cx="89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latin typeface="黑体" panose="02010609060101010101" pitchFamily="49" charset="-122"/>
                  <a:ea typeface="黑体" panose="02010609060101010101" pitchFamily="49" charset="-122"/>
                </a:rPr>
                <a:t>阅读以下材料得出结论</a:t>
              </a:r>
              <a:endParaRPr lang="zh-CN" altLang="en-US" sz="32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82900" y="3608070"/>
            <a:ext cx="9128760" cy="3229610"/>
            <a:chOff x="4540" y="5735"/>
            <a:chExt cx="14376" cy="5086"/>
          </a:xfrm>
        </p:grpSpPr>
        <p:sp>
          <p:nvSpPr>
            <p:cNvPr id="11" name="TextBox 14"/>
            <p:cNvSpPr txBox="1"/>
            <p:nvPr/>
          </p:nvSpPr>
          <p:spPr>
            <a:xfrm>
              <a:off x="11858" y="5735"/>
              <a:ext cx="7058" cy="50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宋体" panose="02010600030101010101" pitchFamily="2" charset="-122"/>
                </a:rPr>
                <a:t>青瓷坞堡</a:t>
              </a:r>
              <a:endPara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endParaRPr>
            </a:p>
            <a:p>
              <a:pPr fontAlgn="auto">
                <a:lnSpc>
                  <a:spcPct val="100000"/>
                </a:lnSpc>
              </a:pPr>
              <a:r>
                <a:rPr lang="zh-CN" altLang="en-US" sz="2000" b="1" dirty="0" smtClean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en-US" altLang="zh-CN" sz="2000" b="1" dirty="0" smtClean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   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三国时期的青瓷坞堡，是一件能充分反映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当时地主庄园经济</a:t>
              </a:r>
              <a:r>
                <a:rPr lang="zh-CN" altLang="en-US" sz="2400" b="1" dirty="0" smtClean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缩影的典型器物。长方形。由围墙、前门楼、四隅角楼、左右厢房和四个盖钵式谷仓组成。门楼内站立一个武士俑，周边一圈有回廊栏板。</a:t>
              </a:r>
              <a:endParaRPr lang="zh-CN" altLang="en-US" sz="2400" b="1" dirty="0" smtClean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endParaRPr>
            </a:p>
          </p:txBody>
        </p:sp>
        <p:pic>
          <p:nvPicPr>
            <p:cNvPr id="10" name="图片 9"/>
            <p:cNvPicPr/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4540" y="6005"/>
              <a:ext cx="7318" cy="453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79400" y="880745"/>
            <a:ext cx="11422380" cy="2524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/>
              <a:t>    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三国至隋代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……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南方的土地大部分是移民拓殖而来,大地主封占山水,修营别业,招徕农民开发,即"募招浮客，分耕其中"。在这种分种制下,主人向田客抑配,有时配给耕牛、种子,生产过程和收割分配时都由田主或知庄、典计等监督。《汉书》记载:"豪民侵陵,分田劫假,厥名三十,实什税五。"此外,有时还有一定的劳役。在分种制下,田客不能"起移",有的"随田佃客"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r"/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高德步、王珏:《世界经济史》,中国人民大学出版社2016年版,第64页。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266" name="AutoShape 2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68" name="AutoShape 4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70" name="AutoShape 6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74015" y="2336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三、劳作方式的发展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0035" y="3462020"/>
            <a:ext cx="11470005" cy="2861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/>
              <a:t> 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庄园是封建主经营地产的一种特定形式，其基本特征是具有领主自营地和农奴份地这两种土地，领种份地的农民必须服无偿劳役以耕种领主自营地。为了强制农民从事这种劳动，封建主对农民具有行政、司法上的权力。在庄园上封建主往往派管家主持生产、监督劳动，还设置房屋、仓库、马厩，置办必要的农具，喂养牲畜家禽，还有一些初级手工业及农产品加工业，以使它能供应封建主一应生活所需。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r"/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——高德步、王珏《世界经济史》，中国人民大学出版社2016年版，第92页。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9400" y="2620645"/>
            <a:ext cx="11663045" cy="22453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①产生背景：战乱或国家权力弱而割据势力强这一时期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②生产资料：生产资料大量被庄园主占有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劳动者与庄园主关系：劳动者被束缚在土地上，集中劳作；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endParaRPr lang="en-US" altLang="zh-CN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存在较强的人身依附关系，劳动具有强制性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④产品的属性：基本是自给自足，市场化程度低</a:t>
            </a:r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00805" y="319405"/>
            <a:ext cx="8222615" cy="504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活动探究二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】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结合材料和所学知识分析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庄园式劳作的特点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/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8"/>
          <p:cNvSpPr txBox="1"/>
          <p:nvPr/>
        </p:nvSpPr>
        <p:spPr>
          <a:xfrm>
            <a:off x="447040" y="294640"/>
            <a:ext cx="3520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三.劳作方式的发展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88390" y="1965960"/>
          <a:ext cx="10274300" cy="362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070"/>
                <a:gridCol w="1868170"/>
                <a:gridCol w="6449060"/>
              </a:tblGrid>
              <a:tr h="72072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种类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特点</a:t>
                      </a:r>
                      <a:endParaRPr lang="zh-CN" altLang="en-US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8651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家庭手工业</a:t>
                      </a:r>
                      <a:r>
                        <a:rPr lang="zh-CN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（以制作手工业产品为生的手工业家庭）</a:t>
                      </a:r>
                      <a:endParaRPr lang="zh-CN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  </a:t>
                      </a:r>
                      <a:r>
                        <a:rPr lang="zh-CN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手工业者世代传承，或父子相继，或师徒传授，由统治者登记造册进行管理。</a:t>
                      </a:r>
                      <a:endParaRPr lang="zh-CN" alt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zh-CN" sz="24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24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作坊</a:t>
                      </a: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式劳作</a:t>
                      </a:r>
                      <a:endParaRPr lang="zh-CN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1D41D5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民营手工业</a:t>
                      </a:r>
                      <a:endParaRPr lang="zh-CN" altLang="en-US" sz="2400" b="1">
                        <a:solidFill>
                          <a:srgbClr val="1D41D5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1D41D5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官营手工业</a:t>
                      </a:r>
                      <a:endParaRPr lang="zh-CN" altLang="en-US" sz="2400" b="1">
                        <a:solidFill>
                          <a:srgbClr val="1D41D5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738505" y="1062355"/>
            <a:ext cx="11115675" cy="46037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自主学习：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阅读教材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p23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最后一段，梳理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古代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手工业劳作方式的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分类。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43525" y="4640580"/>
            <a:ext cx="5647690" cy="82994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回顾选必</a:t>
            </a:r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</a:t>
            </a:r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课</a:t>
            </a:r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中国古代的户籍制度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元朝：诸色户计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（按职定籍）</a:t>
            </a:r>
            <a:endParaRPr lang="zh-CN" altLang="en-US" sz="2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2806700" cy="54737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+mj-ea"/>
                <a:ea typeface="+mj-ea"/>
                <a:cs typeface="+mn-cs"/>
                <a:sym typeface="+mn-ea"/>
              </a:rPr>
              <a:t>课堂小结</a:t>
            </a:r>
            <a:endParaRPr lang="zh-CN" altLang="en-US" sz="2800" b="1">
              <a:solidFill>
                <a:schemeClr val="lt1"/>
              </a:solidFill>
              <a:latin typeface="+mj-ea"/>
              <a:ea typeface="+mj-ea"/>
              <a:cs typeface="+mn-cs"/>
              <a:sym typeface="+mn-ea"/>
            </a:endParaRPr>
          </a:p>
        </p:txBody>
      </p:sp>
      <p:pic>
        <p:nvPicPr>
          <p:cNvPr id="2" name="图片 -2147482618" descr=" 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0" y="1001395"/>
            <a:ext cx="12112625" cy="551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66172" y="249182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一、农业工具的变化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2096" y="667527"/>
            <a:ext cx="1012873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00CC"/>
                </a:solidFill>
                <a:latin typeface="华文中宋" panose="02010600040101010101" charset="-122"/>
                <a:ea typeface="华文中宋" panose="02010600040101010101" charset="-122"/>
              </a:rPr>
              <a:t>★自主学习：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阅读教材，概括人类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农业工具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变化的史实，并完成表格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75590" y="1129030"/>
          <a:ext cx="11640820" cy="549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"/>
                <a:gridCol w="1409065"/>
                <a:gridCol w="6459855"/>
                <a:gridCol w="1512570"/>
                <a:gridCol w="1581150"/>
              </a:tblGrid>
              <a:tr h="489585">
                <a:tc gridSpan="2">
                  <a:txBody>
                    <a:bodyPr wrap="square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耕作工具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灌溉工具</a:t>
                      </a:r>
                      <a:endParaRPr lang="zh-CN" altLang="en-US" sz="2400" b="1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畜牧工具</a:t>
                      </a:r>
                      <a:endParaRPr lang="zh-CN" altLang="en-US" sz="2400" b="1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66240">
                <a:tc rowSpan="3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中国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原始社会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①旧石器时代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②新石器时代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③新石器晚期</a:t>
                      </a: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（距今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5000</a:t>
                      </a: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年左右）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                         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8138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先秦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sym typeface="+mn-ea"/>
                        </a:rPr>
                        <a:t>青铜农具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②战国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6903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秦汉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明清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南北朝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唐朝</a:t>
                      </a:r>
                      <a:endParaRPr lang="zh-CN" altLang="en-US" sz="2400" b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宋体" panose="02010600030101010101" pitchFamily="2" charset="-122"/>
                      </a:endParaRPr>
                    </a:p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73810"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4331335" y="1616075"/>
            <a:ext cx="3319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打制石器</a:t>
            </a:r>
            <a:endParaRPr lang="zh-CN" altLang="en-US" sz="24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31335" y="1950720"/>
            <a:ext cx="69729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打磨结合的石器</a:t>
            </a:r>
            <a:r>
              <a:rPr lang="zh-CN" altLang="en-US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（制作工序复杂，</a:t>
            </a:r>
            <a:endParaRPr lang="zh-CN" altLang="en-US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zh-CN" altLang="en-US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                                        </a:t>
            </a:r>
            <a:r>
              <a:rPr lang="zh-CN" altLang="en-US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专人完成</a:t>
            </a:r>
            <a:r>
              <a:rPr lang="zh-CN" altLang="en-US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）</a:t>
            </a:r>
            <a:endParaRPr lang="zh-CN" altLang="en-US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58945" y="2687955"/>
            <a:ext cx="2540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小件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青铜器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39160" y="42081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灌钢法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农具</a:t>
            </a:r>
            <a:endParaRPr lang="zh-CN" altLang="en-US" sz="24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11500" y="4535805"/>
            <a:ext cx="41560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曲辕犁</a:t>
            </a:r>
            <a:endParaRPr lang="zh-CN" altLang="en-US" sz="2400" b="1">
              <a:solidFill>
                <a:srgbClr val="FF0000"/>
              </a:solidFill>
              <a:sym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sym typeface="宋体" panose="02010600030101010101" pitchFamily="2" charset="-122"/>
              </a:rPr>
              <a:t> 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（标志耕犁基本定型）</a:t>
            </a:r>
            <a:endParaRPr lang="zh-CN" altLang="en-US" sz="2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0945" y="536575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①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青铜</a:t>
            </a:r>
            <a:r>
              <a:rPr lang="zh-CN" altLang="en-US" sz="2400" b="1">
                <a:sym typeface="+mn-ea"/>
              </a:rPr>
              <a:t>农具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冶铁技术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049395" y="53657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最早出现在西亚、北非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49395" y="5722620"/>
            <a:ext cx="452755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</a:t>
            </a:r>
            <a:r>
              <a:rPr lang="en-US" altLang="zh-CN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15-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</a:t>
            </a:r>
            <a:r>
              <a:rPr lang="en-US" altLang="zh-CN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14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世纪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小亚细亚赫梯人率先掌握，并向两河流域、中亚、北非、欧洲传播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7310" y="3275965"/>
            <a:ext cx="48317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数量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有限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92475" y="3659505"/>
            <a:ext cx="6048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铁农具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推广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567170" y="3491230"/>
            <a:ext cx="4675505" cy="16300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灌钢法：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①生铁（含碳量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2%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左右）和熟铁（含碳量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0.02%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以）下按一定比例配合   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②共同加热至生铁融化而灌入熟铁中去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③反复锻打至成分均匀，成钢材。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025" y="3659505"/>
            <a:ext cx="3581400" cy="3067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7" grpId="0"/>
      <p:bldP spid="27" grpId="1"/>
      <p:bldP spid="28" grpId="0"/>
      <p:bldP spid="28" grpId="1"/>
      <p:bldP spid="22" grpId="0"/>
      <p:bldP spid="22" grpId="1"/>
      <p:bldP spid="29" grpId="0" bldLvl="0" animBg="1"/>
      <p:bldP spid="29" grpId="1" animBg="1"/>
      <p:bldP spid="23" grpId="0"/>
      <p:bldP spid="23" grpId="1"/>
      <p:bldP spid="25" grpId="0"/>
      <p:bldP spid="25" grpId="1"/>
      <p:bldP spid="26" grpId="0" bldLvl="0" animBg="1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66172" y="249182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一、农业工具的变化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2000" y="667385"/>
            <a:ext cx="12176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00CC"/>
                </a:solidFill>
                <a:latin typeface="华文中宋" panose="02010600040101010101" charset="-122"/>
                <a:ea typeface="华文中宋" panose="02010600040101010101" charset="-122"/>
              </a:rPr>
              <a:t>★自主学习：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阅读教材第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</a:rPr>
              <a:t>20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页历史纵横分析人类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农业工具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变化对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耕作方式</a:t>
            </a:r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</a:rPr>
              <a:t>的影响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75590" y="1129030"/>
          <a:ext cx="11640820" cy="549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"/>
                <a:gridCol w="1409065"/>
                <a:gridCol w="6459855"/>
                <a:gridCol w="1512570"/>
                <a:gridCol w="1581150"/>
              </a:tblGrid>
              <a:tr h="489585">
                <a:tc gridSpan="2">
                  <a:txBody>
                    <a:bodyPr wrap="square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耕作工具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灌溉工具</a:t>
                      </a:r>
                      <a:endParaRPr lang="zh-CN" altLang="en-US" sz="2400" b="1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畜牧工具</a:t>
                      </a:r>
                      <a:endParaRPr lang="zh-CN" altLang="en-US" sz="2400" b="1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66240">
                <a:tc rowSpan="3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中国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原始社会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①旧石器时代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②新石器时代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③新石器晚期</a:t>
                      </a: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（距今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5000</a:t>
                      </a: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年左右）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                         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8138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先秦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sym typeface="+mn-ea"/>
                        </a:rPr>
                        <a:t>青铜农具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②战国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6903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秦汉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明清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南北朝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唐朝</a:t>
                      </a:r>
                      <a:endParaRPr lang="zh-CN" altLang="en-US" sz="2400" b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宋体" panose="02010600030101010101" pitchFamily="2" charset="-122"/>
                      </a:endParaRPr>
                    </a:p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73810"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4331335" y="1616075"/>
            <a:ext cx="3319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打制石器</a:t>
            </a:r>
            <a:endParaRPr lang="zh-CN" altLang="en-US" sz="24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31335" y="1950720"/>
            <a:ext cx="6972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打磨结合的石器</a:t>
            </a:r>
            <a:endParaRPr lang="zh-CN" altLang="en-US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58945" y="2687955"/>
            <a:ext cx="2540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小件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青铜器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39160" y="42081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灌钢法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农具</a:t>
            </a:r>
            <a:endParaRPr lang="zh-CN" altLang="en-US" sz="24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111500" y="4535805"/>
            <a:ext cx="41560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曲辕犁</a:t>
            </a:r>
            <a:endParaRPr lang="zh-CN" altLang="en-US" sz="2400" b="1">
              <a:solidFill>
                <a:srgbClr val="FF0000"/>
              </a:solidFill>
              <a:sym typeface="宋体" panose="02010600030101010101" pitchFamily="2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sym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sym typeface="宋体" panose="02010600030101010101" pitchFamily="2" charset="-122"/>
              </a:rPr>
              <a:t>    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（标志耕犁基本定型）</a:t>
            </a:r>
            <a:endParaRPr lang="zh-CN" altLang="en-US" sz="2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0945" y="536575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①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青铜</a:t>
            </a:r>
            <a:r>
              <a:rPr lang="zh-CN" altLang="en-US" sz="2400" b="1">
                <a:sym typeface="+mn-ea"/>
              </a:rPr>
              <a:t>农具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冶铁技术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049395" y="53657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最早出现在西亚、北非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49395" y="5722620"/>
            <a:ext cx="452755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</a:t>
            </a:r>
            <a:r>
              <a:rPr lang="en-US" altLang="zh-CN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15-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前</a:t>
            </a:r>
            <a:r>
              <a:rPr lang="en-US" altLang="zh-CN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14</a:t>
            </a: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世纪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小亚细亚赫梯人率先掌握，并向两河流域、中亚、北非、欧洲传播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77310" y="3275965"/>
            <a:ext cx="48317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数量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有限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55975" y="3658235"/>
            <a:ext cx="6048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铁农具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推广</a:t>
            </a:r>
            <a:endParaRPr lang="en-US" altLang="zh-CN" sz="24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61210" y="4137660"/>
            <a:ext cx="9069070" cy="2701290"/>
            <a:chOff x="173" y="6447"/>
            <a:chExt cx="14282" cy="4254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5" name="组合 4"/>
            <p:cNvGrpSpPr/>
            <p:nvPr/>
          </p:nvGrpSpPr>
          <p:grpSpPr>
            <a:xfrm>
              <a:off x="173" y="6447"/>
              <a:ext cx="8914" cy="4254"/>
              <a:chOff x="173" y="6447"/>
              <a:chExt cx="8914" cy="4254"/>
            </a:xfrm>
            <a:grpFill/>
          </p:grpSpPr>
          <p:pic>
            <p:nvPicPr>
              <p:cNvPr id="2050" name="Picture 2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73" y="6784"/>
                <a:ext cx="5491" cy="3588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831" y="6447"/>
                <a:ext cx="3256" cy="4254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图片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9254" y="6558"/>
              <a:ext cx="5201" cy="3901"/>
            </a:xfrm>
            <a:prstGeom prst="rect">
              <a:avLst/>
            </a:prstGeom>
            <a:grpFill/>
          </p:spPr>
        </p:pic>
      </p:grp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10298624" y="1756794"/>
            <a:ext cx="1617809" cy="4924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刀耕火种</a:t>
            </a:r>
            <a:endParaRPr lang="zh-CN" altLang="en-US" sz="2600" b="1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0298686" y="2442733"/>
            <a:ext cx="1617809" cy="49244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石器锄耕</a:t>
            </a:r>
            <a:endParaRPr lang="zh-CN" altLang="en-US" sz="2600" b="1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10298685" y="3128633"/>
            <a:ext cx="1617809" cy="49149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6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犁耕</a:t>
            </a:r>
            <a:endParaRPr lang="zh-CN" altLang="en-US" sz="2600" b="1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344410" y="1616075"/>
            <a:ext cx="2903855" cy="2282825"/>
            <a:chOff x="11566" y="2545"/>
            <a:chExt cx="4573" cy="3595"/>
          </a:xfrm>
        </p:grpSpPr>
        <p:grpSp>
          <p:nvGrpSpPr>
            <p:cNvPr id="34" name="组合 33"/>
            <p:cNvGrpSpPr/>
            <p:nvPr/>
          </p:nvGrpSpPr>
          <p:grpSpPr>
            <a:xfrm>
              <a:off x="11913" y="2545"/>
              <a:ext cx="4188" cy="725"/>
              <a:chOff x="11913" y="2545"/>
              <a:chExt cx="4188" cy="725"/>
            </a:xfrm>
          </p:grpSpPr>
          <p:cxnSp>
            <p:nvCxnSpPr>
              <p:cNvPr id="11" name="直接箭头连接符 10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11913" y="3237"/>
                <a:ext cx="4188" cy="33"/>
              </a:xfrm>
              <a:prstGeom prst="straightConnector1">
                <a:avLst/>
              </a:prstGeom>
              <a:noFill/>
              <a:ln w="698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32" name="文本框 31"/>
              <p:cNvSpPr txBox="1"/>
              <p:nvPr/>
            </p:nvSpPr>
            <p:spPr>
              <a:xfrm>
                <a:off x="11913" y="2545"/>
                <a:ext cx="3626" cy="5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距今约</a:t>
                </a:r>
                <a:r>
                  <a:rPr lang="en-US" altLang="zh-CN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1</a:t>
                </a:r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万年前</a:t>
                </a:r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1937" y="3464"/>
              <a:ext cx="4202" cy="776"/>
              <a:chOff x="11937" y="3464"/>
              <a:chExt cx="4202" cy="776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1977" y="3464"/>
                <a:ext cx="3450" cy="5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新石器时代中期</a:t>
                </a:r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14" name="直接箭头连接符 13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11937" y="4237"/>
                <a:ext cx="4202" cy="3"/>
              </a:xfrm>
              <a:prstGeom prst="straightConnector1">
                <a:avLst/>
              </a:prstGeom>
              <a:noFill/>
              <a:ln w="698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36" name="组合 35"/>
            <p:cNvGrpSpPr/>
            <p:nvPr/>
          </p:nvGrpSpPr>
          <p:grpSpPr>
            <a:xfrm>
              <a:off x="11887" y="4490"/>
              <a:ext cx="4202" cy="580"/>
              <a:chOff x="11937" y="3669"/>
              <a:chExt cx="4202" cy="58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2077" y="3669"/>
                <a:ext cx="3400" cy="5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新石器时代晚期</a:t>
                </a:r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38" name="直接箭头连接符 3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11937" y="4237"/>
                <a:ext cx="4202" cy="3"/>
              </a:xfrm>
              <a:prstGeom prst="straightConnector1">
                <a:avLst/>
              </a:prstGeom>
              <a:noFill/>
              <a:ln w="698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39" name="组合 38"/>
            <p:cNvGrpSpPr/>
            <p:nvPr/>
          </p:nvGrpSpPr>
          <p:grpSpPr>
            <a:xfrm>
              <a:off x="11566" y="5516"/>
              <a:ext cx="4573" cy="625"/>
              <a:chOff x="11937" y="3615"/>
              <a:chExt cx="4202" cy="625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12483" y="3615"/>
                <a:ext cx="3109" cy="5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春秋战国</a:t>
                </a:r>
                <a:r>
                  <a:rPr lang="zh-CN" altLang="en-US" b="1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以来</a:t>
                </a:r>
                <a:endParaRPr lang="zh-CN" altLang="en-US" b="1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41" name="直接箭头连接符 40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11937" y="4237"/>
                <a:ext cx="4202" cy="3"/>
              </a:xfrm>
              <a:prstGeom prst="straightConnector1">
                <a:avLst/>
              </a:prstGeom>
              <a:noFill/>
              <a:ln w="6985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</p:grpSp>
      <p:sp>
        <p:nvSpPr>
          <p:cNvPr id="45" name="文本框 44"/>
          <p:cNvSpPr txBox="1"/>
          <p:nvPr>
            <p:custDataLst>
              <p:tags r:id="rId17"/>
            </p:custDataLst>
          </p:nvPr>
        </p:nvSpPr>
        <p:spPr>
          <a:xfrm>
            <a:off x="10298685" y="3752838"/>
            <a:ext cx="1617809" cy="49149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6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铁犁牛耕</a:t>
            </a:r>
            <a:endParaRPr lang="zh-CN" altLang="en-US" sz="2600" b="1">
              <a:solidFill>
                <a:schemeClr val="tx1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021330" y="4978400"/>
            <a:ext cx="6653530" cy="953135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人力→畜力</a:t>
            </a:r>
            <a:endParaRPr lang="zh-CN" sz="28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ctr"/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集体劳作</a:t>
            </a:r>
            <a:r>
              <a:rPr lang="en-US" altLang="zh-CN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——</a:t>
            </a: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个体生产</a:t>
            </a:r>
            <a:endParaRPr lang="zh-CN" altLang="en-US" sz="28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8" grpId="1"/>
      <p:bldP spid="19" grpId="1"/>
      <p:bldP spid="27" grpId="1"/>
      <p:bldP spid="28" grpId="1"/>
      <p:bldP spid="22" grpId="1"/>
      <p:bldP spid="23" grpId="1"/>
      <p:bldP spid="25" grpId="1"/>
      <p:bldP spid="26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45" grpId="0" animBg="1"/>
      <p:bldP spid="45" grpId="1" animBg="1"/>
      <p:bldP spid="100" grpId="0" animBg="1"/>
      <p:bldP spid="10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4154" y="1321289"/>
          <a:ext cx="751478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83"/>
                <a:gridCol w="802005"/>
                <a:gridCol w="3752215"/>
                <a:gridCol w="1688220"/>
                <a:gridCol w="886265"/>
              </a:tblGrid>
              <a:tr h="457200">
                <a:tc gridSpan="2">
                  <a:txBody>
                    <a:bodyPr wrap="square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耕作工具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灌溉工具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畜牧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rowSpan="3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中国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原始社会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①旧石器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打制石器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②新石器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</a:rPr>
                        <a:t>打磨结合石器</a:t>
                      </a:r>
                      <a:endParaRPr lang="en-US" altLang="zh-CN" sz="20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③新石器晚期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             ——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小件青铜器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先秦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①有限青铜农具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②战国铁农具推广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秦汉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明清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南北朝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灌钢法农具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唐朝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——</a:t>
                      </a:r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宋体" panose="02010600030101010101" pitchFamily="2" charset="-122"/>
                        </a:rPr>
                        <a:t>曲辕犁</a:t>
                      </a:r>
                      <a:endParaRPr lang="zh-CN" altLang="en-US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宋体" panose="02010600030101010101" pitchFamily="2" charset="-122"/>
                        </a:rPr>
                        <a:t>（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宋体" panose="02010600030101010101" pitchFamily="2" charset="-122"/>
                        </a:rPr>
                        <a:t>耕犁基本定型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宋体" panose="02010600030101010101" pitchFamily="2" charset="-122"/>
                        </a:rPr>
                        <a:t>）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①青铜农具最早出现在西亚、北非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②赫梯人率先冶铁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45586" y="815482"/>
            <a:ext cx="1012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★自主学习：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阅读教材概括人类农业工具变化的史实，并完成表格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6172" y="249182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一、农业工具的变化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088923" y="1899138"/>
            <a:ext cx="3796228" cy="415417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>
            <a:spAutoFit/>
          </a:bodyPr>
          <a:lstStyle>
            <a:defPPr>
              <a:defRPr lang="zh-CN"/>
            </a:defPPr>
            <a:lvl1pPr indent="304800">
              <a:defRPr sz="2400" b="1"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水能利物，轮乃曲成。升降满农大之用，低徊随匠氏之程。始崩腾以电散，俄宛转以风生。虽破浪丁．川湄，善行无迹；既斡流丁波面，终夜有声。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——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唐陈廷章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《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水轮赋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》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A.</a:t>
            </a:r>
            <a:r>
              <a:rPr lang="zh-CN" altLang="en-US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筒车</a:t>
            </a:r>
            <a:endParaRPr lang="en-US" altLang="zh-CN" b="0" i="0"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B.</a:t>
            </a:r>
            <a:r>
              <a:rPr lang="zh-CN" altLang="en-US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翻车</a:t>
            </a:r>
            <a:endParaRPr lang="en-US" altLang="zh-CN" b="0" i="0"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C.</a:t>
            </a:r>
            <a:r>
              <a:rPr lang="zh-CN" altLang="en-US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龙骨水车</a:t>
            </a:r>
            <a:endParaRPr lang="en-US" altLang="zh-CN" b="0" i="0">
              <a:effectLst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en-US" altLang="zh-CN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D.</a:t>
            </a:r>
            <a:r>
              <a:rPr lang="zh-CN" altLang="en-US" b="0" i="0">
                <a:effectLst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水排</a:t>
            </a:r>
            <a:endParaRPr lang="zh-CN" altLang="en-US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6900" y="2176145"/>
            <a:ext cx="838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陶器</a:t>
            </a:r>
            <a:endParaRPr lang="zh-CN" altLang="en-US" sz="2400" b="1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5105" y="3387090"/>
            <a:ext cx="17614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杠杆原理灌溉</a:t>
            </a:r>
            <a:r>
              <a:rPr lang="zh-CN" altLang="en-US" b="1">
                <a:sym typeface="+mn-ea"/>
              </a:rPr>
              <a:t>（桔槔）</a:t>
            </a:r>
            <a:endParaRPr lang="zh-CN" altLang="en-US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08270" y="4162425"/>
            <a:ext cx="19812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①东汉末</a:t>
            </a:r>
            <a:r>
              <a:rPr lang="en-US" altLang="zh-CN" sz="2400" b="1">
                <a:sym typeface="+mn-ea"/>
              </a:rPr>
              <a:t>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翻车</a:t>
            </a:r>
            <a:r>
              <a:rPr lang="zh-CN" altLang="en-US" sz="2400" b="1">
                <a:sym typeface="+mn-ea"/>
              </a:rPr>
              <a:t>②唐朝</a:t>
            </a:r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筒车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85105" y="5426075"/>
            <a:ext cx="1651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古埃及</a:t>
            </a:r>
            <a:endParaRPr lang="en-US" altLang="zh-CN" sz="2400" b="1">
              <a:solidFill>
                <a:schemeClr val="tx1"/>
              </a:solidFill>
            </a:endParaRPr>
          </a:p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ym typeface="+mn-ea"/>
              </a:rPr>
              <a:t>杠杆</a:t>
            </a:r>
            <a:r>
              <a:rPr lang="zh-CN" altLang="en-US" sz="2400" b="1">
                <a:sym typeface="+mn-ea"/>
              </a:rPr>
              <a:t>原理灌溉</a:t>
            </a:r>
            <a:endParaRPr lang="zh-CN" altLang="en-US" sz="24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89235" y="4736465"/>
            <a:ext cx="1214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</a:rPr>
              <a:t>A</a:t>
            </a:r>
            <a:endParaRPr lang="en-US" altLang="zh-CN" sz="4800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38" name="TextBox 12"/>
          <p:cNvSpPr txBox="1"/>
          <p:nvPr/>
        </p:nvSpPr>
        <p:spPr>
          <a:xfrm>
            <a:off x="354965" y="4700905"/>
            <a:ext cx="11837670" cy="5708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spAutoFit/>
          </a:bodyPr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变化趋势：①灌溉装置日益复杂；     ②</a:t>
            </a:r>
            <a:r>
              <a:rPr lang="zh-CN" altLang="en-US" sz="2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逐渐解放人力: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人力到自然力。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9" name="TextBox 12"/>
          <p:cNvSpPr txBox="1"/>
          <p:nvPr/>
        </p:nvSpPr>
        <p:spPr>
          <a:xfrm>
            <a:off x="334010" y="5361305"/>
            <a:ext cx="5401310" cy="101473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P20</a:t>
            </a:r>
            <a:r>
              <a:rPr kumimoji="0" lang="zh-CN" alt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思考点：耕作工具和灌溉工具的进步是怎样促进农业发展的？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</p:txBody>
      </p:sp>
      <p:sp>
        <p:nvSpPr>
          <p:cNvPr id="40" name="TextBox 12"/>
          <p:cNvSpPr txBox="1"/>
          <p:nvPr/>
        </p:nvSpPr>
        <p:spPr>
          <a:xfrm>
            <a:off x="5735320" y="5361305"/>
            <a:ext cx="6302375" cy="10147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①提高劳动生产效率，促进农业的精耕细作；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②扩大农耕区域，加速对土地的开发利用。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3" grpId="0" animBg="1"/>
      <p:bldP spid="3" grpId="1" animBg="1"/>
      <p:bldP spid="8" grpId="0"/>
      <p:bldP spid="8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06849" y="1533379"/>
          <a:ext cx="751478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83"/>
                <a:gridCol w="801858"/>
                <a:gridCol w="3032366"/>
                <a:gridCol w="2408216"/>
                <a:gridCol w="886265"/>
              </a:tblGrid>
              <a:tr h="370840">
                <a:tc gridSpan="2">
                  <a:txBody>
                    <a:bodyPr wrap="square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耕作工具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灌溉工具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畜牧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rowSpan="3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中国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原始社会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①旧石器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②新石器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③新石器晚期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——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小件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青铜器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陶器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 wrap="square"/>
                    <a:lstStyle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先秦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①有限青铜农具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②战国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铁农具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推广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杠杆原理</a:t>
                      </a:r>
                      <a:r>
                        <a:rPr lang="zh-CN" altLang="en-US" sz="2400" b="1">
                          <a:sym typeface="+mn-ea"/>
                        </a:rPr>
                        <a:t>灌溉（桔槔）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秦汉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明清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南北朝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灌钢法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唐朝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sym typeface="宋体" panose="02010600030101010101" pitchFamily="2" charset="-122"/>
                        </a:rPr>
                        <a:t>——</a:t>
                      </a:r>
                      <a:r>
                        <a:rPr lang="zh-CN" altLang="en-US" sz="24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宋体" panose="02010600030101010101" pitchFamily="2" charset="-122"/>
                        </a:rPr>
                        <a:t>曲辕犁</a:t>
                      </a:r>
                      <a:endParaRPr lang="zh-CN" altLang="en-US" sz="2400" b="1" kern="120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>
                          <a:latin typeface="宋体" panose="02010600030101010101" pitchFamily="2" charset="-122"/>
                          <a:sym typeface="宋体" panose="02010600030101010101" pitchFamily="2" charset="-122"/>
                        </a:rPr>
                        <a:t>（标志步犁定型）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①东汉末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翻车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②唐朝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筒车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①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青铜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农具最早出现在西亚、北非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②小亚细亚率先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冶铁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古埃及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杠杆原理灌溉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45586" y="815482"/>
            <a:ext cx="1012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★自主学习：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阅读教材概括人类农业工具变化的史实，并完成表格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6172" y="249182"/>
            <a:ext cx="3388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一、农业工具的变化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002145" y="1617345"/>
            <a:ext cx="4942840" cy="5128260"/>
            <a:chOff x="11027" y="2547"/>
            <a:chExt cx="7784" cy="8076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11027" y="6132"/>
              <a:ext cx="1290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圈厩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马槽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8"/>
            <a:stretch>
              <a:fillRect/>
            </a:stretch>
          </p:blipFill>
          <p:spPr bwMode="auto">
            <a:xfrm>
              <a:off x="12571" y="6227"/>
              <a:ext cx="6240" cy="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89"/>
            <a:stretch>
              <a:fillRect/>
            </a:stretch>
          </p:blipFill>
          <p:spPr>
            <a:xfrm>
              <a:off x="12494" y="2547"/>
              <a:ext cx="5658" cy="2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1330" y="650875"/>
            <a:ext cx="1136777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kern="100" dirty="0">
                <a:ea typeface="宋体" panose="02010600030101010101" pitchFamily="2" charset="-122"/>
                <a:cs typeface="宋体" panose="02010600030101010101" pitchFamily="2" charset="-122"/>
              </a:rPr>
              <a:t> 材料一</a:t>
            </a:r>
            <a:r>
              <a:rPr lang="en-US" altLang="zh-CN" sz="2800" b="1" kern="100" dirty="0"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铁器逐步推广到各个生产领域</a:t>
            </a:r>
            <a:r>
              <a:rPr lang="en-US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特别是农业生产领域</a:t>
            </a:r>
            <a:r>
              <a:rPr lang="en-US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大量铁制农具的使用引来了农业生产技术的一场革命。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 descr="C:\Users\123\AppData\Local\Temp\tianruoocr\截图_2020090517354335SS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865909" y="1604784"/>
            <a:ext cx="9410700" cy="3276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50221" y="4988460"/>
            <a:ext cx="12018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⑴依据材料一及图</a:t>
            </a:r>
            <a:r>
              <a:rPr lang="en-US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、图</a:t>
            </a:r>
            <a:r>
              <a:rPr lang="en-US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，说明中国古代农耕文明发展过程中出现的变化。</a:t>
            </a:r>
            <a:endParaRPr lang="zh-CN" altLang="zh-CN" sz="28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799" y="5619316"/>
            <a:ext cx="1159279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rgbClr val="0000FF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800" b="1" kern="100" dirty="0">
                <a:solidFill>
                  <a:srgbClr val="C00000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农业生产工具和耕作技术不断进步；犁的改进更适合不同地区土质特点和耕作的实际</a:t>
            </a:r>
            <a:r>
              <a:rPr lang="zh-CN" altLang="zh-CN" sz="2800" b="1" kern="100" dirty="0" smtClean="0">
                <a:solidFill>
                  <a:srgbClr val="C00000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需要</a:t>
            </a:r>
            <a:r>
              <a:rPr lang="zh-CN" altLang="en-US" sz="2800" b="1" kern="100" dirty="0" smtClean="0">
                <a:solidFill>
                  <a:srgbClr val="C00000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kern="100" dirty="0" smtClean="0">
              <a:solidFill>
                <a:srgbClr val="C00000"/>
              </a:solidFill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27457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【</a:t>
            </a:r>
            <a:r>
              <a:rPr lang="zh-CN" altLang="en-US" sz="2800" b="1" dirty="0" smtClean="0"/>
              <a:t>活动探究一</a:t>
            </a:r>
            <a:r>
              <a:rPr lang="en-US" altLang="zh-CN" sz="2800" b="1" dirty="0" smtClean="0"/>
              <a:t>】</a:t>
            </a:r>
            <a:endParaRPr lang="zh-CN" alt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7144" y="397109"/>
            <a:ext cx="11551227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800" b="1" kern="100" smtClean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材料二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明清时期人口大幅度增加的过程中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牛耕大量退出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唐宋时期代表先进生产力的江东犁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到明清时期已被铁搭取代。铁搭用人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而江东犁用牛。《天工开物》记载：“吴郡力田者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以锄代耜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不藉牛力。愚见贫农之家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会计牛值与水草之资</a:t>
            </a:r>
            <a:r>
              <a:rPr lang="en-US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zh-CN" sz="28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窃盗死病之变不若人力亦便。”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(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注：铁搭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,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农具名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,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有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4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至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6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个略向里弯的铁齿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,</a:t>
            </a:r>
            <a:r>
              <a:rPr lang="zh-CN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用于刨土</a:t>
            </a:r>
            <a:r>
              <a:rPr lang="en-US" altLang="zh-CN" sz="2800" b="1" kern="100" smtClean="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)</a:t>
            </a:r>
            <a:endParaRPr lang="zh-CN" altLang="en-US" sz="2800" b="1" dirty="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7143" y="2794108"/>
            <a:ext cx="11551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sz="28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⑵依据材料二，说明明清时期耕作方面出现变化的表现及原因。结合所学知识分析该变化可能产生的直接影响。</a:t>
            </a:r>
            <a:endParaRPr lang="zh-CN" altLang="zh-CN" sz="28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7030" y="3843655"/>
            <a:ext cx="1155128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表现：牛耕大量退出，江东犁被铁搭取代，人力取代畜力。</a:t>
            </a:r>
            <a:endParaRPr lang="zh-CN" altLang="zh-CN" sz="2800" b="1" kern="1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原因：明清时期人口大量增加，人力资源充足且成本低；使用牛耕成本较高。</a:t>
            </a:r>
            <a:endParaRPr lang="zh-CN" altLang="zh-CN" sz="2800" b="1" kern="1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8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影响</a:t>
            </a:r>
            <a:r>
              <a:rPr lang="zh-CN" altLang="zh-CN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：耕作技术上出现倒退，农业难有突破；农业占用大量劳动力，不利于资本主义萌芽的成长。</a:t>
            </a:r>
            <a:endParaRPr lang="zh-CN" altLang="zh-CN" sz="2800" b="1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4745" y="137053"/>
            <a:ext cx="37452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</a:rPr>
              <a:t>二、手工业工具的进步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20505" y="1579205"/>
          <a:ext cx="1080389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275"/>
                <a:gridCol w="815681"/>
                <a:gridCol w="3559127"/>
                <a:gridCol w="2700996"/>
                <a:gridCol w="3305810"/>
              </a:tblGrid>
              <a:tr h="370840">
                <a:tc gridSpan="2">
                  <a:txBody>
                    <a:bodyPr wrap="square"/>
                    <a:lstStyle/>
                    <a:p>
                      <a:pPr algn="ctr"/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纺织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陶瓷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金属冶炼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rowSpan="3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/>
                        <a:t>中国</a:t>
                      </a:r>
                      <a:endParaRPr lang="zh-CN" altLang="en-US" sz="2400" b="1"/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原始社会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旧石器时代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新石器晚期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新石器晚期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先秦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战国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秦汉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—</a:t>
                      </a:r>
                      <a:endParaRPr lang="en-US" altLang="zh-CN" sz="2400" b="1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明清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汉朝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元朝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45586" y="815482"/>
            <a:ext cx="1012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★自主学习：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阅读教材概括人类手工业发展的史实，并完成表格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93440" y="2009140"/>
            <a:ext cx="20662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骨针缝制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25825" y="2414270"/>
            <a:ext cx="1847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陶纺轮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11730" y="33191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ym typeface="+mn-ea"/>
              </a:rPr>
              <a:t>纺车、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提花机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3630" y="3713480"/>
            <a:ext cx="31407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ym typeface="+mn-ea"/>
              </a:rPr>
              <a:t>纺织机成为必备</a:t>
            </a:r>
            <a:r>
              <a:rPr lang="en-US" altLang="zh-CN" sz="2400" b="1">
                <a:sym typeface="+mn-ea"/>
              </a:rPr>
              <a:t>       </a:t>
            </a:r>
            <a:r>
              <a:rPr lang="zh-CN" altLang="en-US" sz="2400" b="1">
                <a:sym typeface="+mn-ea"/>
              </a:rPr>
              <a:t>生产工具</a:t>
            </a:r>
            <a:endParaRPr lang="zh-CN" altLang="en-US" sz="24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63725" y="45434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纺纱纺车</a:t>
            </a:r>
            <a:endParaRPr lang="zh-CN" altLang="en-US" sz="2400" b="1"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64665" y="2858770"/>
            <a:ext cx="3552825" cy="448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377815" y="2044700"/>
            <a:ext cx="28098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最初</a:t>
            </a:r>
            <a:r>
              <a:rPr lang="en-US" altLang="zh-CN" sz="2400" b="1">
                <a:sym typeface="+mn-ea"/>
              </a:rPr>
              <a:t>——</a:t>
            </a:r>
            <a:endParaRPr lang="en-US" altLang="zh-CN" sz="2400" b="1">
              <a:solidFill>
                <a:schemeClr val="tx1"/>
              </a:solidFill>
            </a:endParaRPr>
          </a:p>
          <a:p>
            <a:r>
              <a:rPr lang="zh-CN" altLang="en-US" sz="2400" b="1">
                <a:sym typeface="+mn-ea"/>
              </a:rPr>
              <a:t>新石器晚期</a:t>
            </a:r>
            <a:r>
              <a:rPr lang="en-US" altLang="zh-CN" sz="2400" b="1">
                <a:sym typeface="+mn-ea"/>
              </a:rPr>
              <a:t>—</a:t>
            </a:r>
            <a:endParaRPr lang="en-US" altLang="zh-CN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87820" y="200914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泥条盘筑</a:t>
            </a:r>
            <a:endParaRPr lang="zh-CN" altLang="en-US" sz="2400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49160" y="2407920"/>
            <a:ext cx="1397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坯车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317490" y="2874645"/>
            <a:ext cx="2705100" cy="438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737860" y="3431540"/>
            <a:ext cx="2221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南朝</a:t>
            </a:r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匣钵</a:t>
            </a:r>
            <a:endParaRPr lang="en-US" altLang="zh-CN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ym typeface="+mn-ea"/>
              </a:rPr>
              <a:t>唐宋</a:t>
            </a:r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支钉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315585" y="4524375"/>
            <a:ext cx="2705100" cy="438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681210" y="20447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冶铜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63000" y="2847340"/>
            <a:ext cx="6749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铁农具的范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09585" y="3523615"/>
            <a:ext cx="3171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ym typeface="+mn-ea"/>
              </a:rPr>
              <a:t>东汉</a:t>
            </a:r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水排（鼓风）</a:t>
            </a:r>
            <a:endParaRPr lang="en-US" altLang="zh-CN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ym typeface="+mn-ea"/>
              </a:rPr>
              <a:t>南北朝</a:t>
            </a:r>
            <a:r>
              <a:rPr lang="en-US" altLang="zh-CN" sz="2400" b="1">
                <a:sym typeface="+mn-ea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灌钢法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10220" y="4502150"/>
            <a:ext cx="60083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赫梯人</a:t>
            </a:r>
            <a:r>
              <a:rPr lang="zh-CN" altLang="en-US" sz="2400" b="1">
                <a:sym typeface="+mn-ea"/>
              </a:rPr>
              <a:t>率先掌握冶铁</a:t>
            </a:r>
            <a:endParaRPr lang="zh-CN" altLang="en-US" sz="2400" b="1"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635" y="5008880"/>
            <a:ext cx="8000365" cy="1858645"/>
          </a:xfrm>
          <a:prstGeom prst="rect">
            <a:avLst/>
          </a:prstGeom>
        </p:spPr>
      </p:pic>
      <p:pic>
        <p:nvPicPr>
          <p:cNvPr id="33" name="Picture 4" descr="https://timgsa.baidu.com/timg?image&amp;quality=80&amp;size=b9999_10000&amp;sec=1601723501202&amp;di=e131d0ad308454e18cdccf5561b763f5&amp;imgtype=0&amp;src=http%3A%2F%2Ftxt6-4.book118.com%2F2017%2F1007%2Fbook136381%2F13638098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26288" r="21530" b="12586"/>
          <a:stretch>
            <a:fillRect/>
          </a:stretch>
        </p:blipFill>
        <p:spPr bwMode="auto">
          <a:xfrm>
            <a:off x="1064895" y="5036185"/>
            <a:ext cx="2353310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0610" y="137160"/>
            <a:ext cx="1785620" cy="131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6" name="表格 25"/>
          <p:cNvGraphicFramePr/>
          <p:nvPr>
            <p:custDataLst>
              <p:tags r:id="rId8"/>
            </p:custDataLst>
          </p:nvPr>
        </p:nvGraphicFramePr>
        <p:xfrm>
          <a:off x="-93980" y="4474210"/>
          <a:ext cx="12285980" cy="2377440"/>
        </p:xfrm>
        <a:graphic>
          <a:graphicData uri="http://schemas.openxmlformats.org/drawingml/2006/table">
            <a:tbl>
              <a:tblPr firstRow="1" bandRow="1"/>
              <a:tblGrid>
                <a:gridCol w="2218055"/>
                <a:gridCol w="1228090"/>
                <a:gridCol w="8839835"/>
              </a:tblGrid>
              <a:tr h="396240">
                <a:tc>
                  <a:txBody>
                    <a:bodyPr/>
                    <a:p>
                      <a:pPr algn="ctr"/>
                      <a:r>
                        <a:rPr lang="zh-CN" altLang="en-US" sz="2000" b="1" dirty="0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冶金方式</a:t>
                      </a:r>
                      <a:endParaRPr lang="zh-CN" altLang="en-US" sz="2000" b="1" dirty="0">
                        <a:solidFill>
                          <a:srgbClr val="FFFF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工具</a:t>
                      </a:r>
                      <a:endParaRPr lang="zh-CN" altLang="en-US" sz="2000" b="1">
                        <a:solidFill>
                          <a:srgbClr val="FFFF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rgbClr val="FFFFFF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作用</a:t>
                      </a:r>
                      <a:endParaRPr lang="zh-CN" altLang="en-US" sz="2000" b="1">
                        <a:solidFill>
                          <a:srgbClr val="FFFF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 cap="rnd">
                      <a:solidFill>
                        <a:srgbClr val="03A9F5"/>
                      </a:solidFill>
                      <a:prstDash val="solid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03A9F5"/>
                    </a:solidFill>
                  </a:tcPr>
                </a:tc>
              </a:tr>
              <a:tr h="396240">
                <a:tc rowSpan="3">
                  <a:txBody>
                    <a:bodyPr/>
                    <a:p>
                      <a:pPr algn="ctr"/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锻打（小型）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土炉</a:t>
                      </a:r>
                      <a:endParaRPr lang="zh-CN" altLang="en-US" sz="2000" b="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熔化金属原料</a:t>
                      </a:r>
                      <a:endParaRPr lang="zh-CN" altLang="en-US" sz="200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19050">
                      <a:solidFill>
                        <a:srgbClr val="03A9F5"/>
                      </a:solidFill>
                      <a:prstDash val="solid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96240">
                <a:tc vMerge="1">
                  <a:tcPr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锤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打击金属原料</a:t>
                      </a:r>
                      <a:endParaRPr lang="zh-CN" altLang="en-US" sz="2000" b="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96240">
                <a:tc vMerge="1">
                  <a:tcPr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B w="3175">
                      <a:solidFill>
                        <a:srgbClr val="03A9F5"/>
                      </a:solidFill>
                      <a:prstDash val="dot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锉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磨平金属</a:t>
                      </a:r>
                      <a:endParaRPr lang="zh-CN" altLang="en-US" sz="2000" b="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96240">
                <a:tc rowSpan="2">
                  <a:txBody>
                    <a:bodyPr/>
                    <a:p>
                      <a:pPr algn="ctr"/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铸造（大型）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坩埚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熔化金属</a:t>
                      </a:r>
                      <a:endParaRPr lang="zh-CN" altLang="en-US" sz="2000" b="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3175">
                      <a:solidFill>
                        <a:srgbClr val="03A9F5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396240">
                <a:tc vMerge="1">
                  <a:tcPr>
                    <a:lnL w="19050" cap="rnd">
                      <a:solidFill>
                        <a:srgbClr val="03A9F5"/>
                      </a:solidFill>
                      <a:prstDash val="solid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B w="19050" cap="rnd">
                      <a:solidFill>
                        <a:srgbClr val="03A9F5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范</a:t>
                      </a:r>
                      <a:endParaRPr lang="zh-CN" altLang="en-US" sz="2000" b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3175">
                      <a:solidFill>
                        <a:srgbClr val="03A9F5"/>
                      </a:solidFill>
                      <a:prstDash val="dot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定型</a:t>
                      </a:r>
                      <a:r>
                        <a:rPr lang="en-US" altLang="zh-CN" sz="200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——</a:t>
                      </a:r>
                      <a:r>
                        <a:rPr lang="zh-CN" altLang="en-US" sz="2000" dirty="0">
                          <a:solidFill>
                            <a:srgbClr val="40404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商周时用于制作青铜器，战国以后大量铁农具范。</a:t>
                      </a:r>
                      <a:endParaRPr lang="zh-CN" altLang="en-US" sz="2000" dirty="0">
                        <a:solidFill>
                          <a:srgbClr val="40404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30" marR="91430" marT="45715" marB="45715">
                    <a:lnL w="3175">
                      <a:solidFill>
                        <a:srgbClr val="03A9F5"/>
                      </a:solidFill>
                      <a:prstDash val="dot"/>
                    </a:lnL>
                    <a:lnR w="19050" cap="rnd">
                      <a:solidFill>
                        <a:srgbClr val="03A9F5"/>
                      </a:solidFill>
                      <a:prstDash val="solid"/>
                    </a:lnR>
                    <a:lnT w="3175">
                      <a:solidFill>
                        <a:srgbClr val="03A9F5"/>
                      </a:solidFill>
                      <a:prstDash val="dot"/>
                    </a:lnT>
                    <a:lnB w="19050" cap="rnd">
                      <a:solidFill>
                        <a:srgbClr val="03A9F5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68" name="AutoShape 4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70" name="AutoShape 6" descr="data:image/jpeg;base64,/9j/4AAQSkZJRgABAQAAAQABAAD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2wBDAAIBAQEBAQIBAQECAgICAgQDAgICAgUEBAMEBgUGBgYFBgYGBwkIBgcJBwYGCAsICQoKCgoKBggLDAsKDAkKCgr/2wBDAQICAgICAgUDAwUKBwYHCgoKCgoKCgoKCgoKCgoKCgoKCgoKCgoKCgoKCgoKCgoKCgoKCgoKCgoKCgoKCgoKCgr/wAARCAHg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1Z0luPked40Xn5DgmmJE9p89peytnoJRkD8ae0sQ2+UFfI6oM5/GhoTKvlyll+mDWJQks+oygINRgQekdpuY/iaCrhS8sTlQP4SQ31FH2W4RPMa5C46HPGPcVGbyNpBsuGaM8MAep9s0w9BxtZIwDZxSNu+/LPIQ4+napIWSEbZiwdjwzklqhlnZJvsyWzlD93D/ADH6A9afAt06l3SeAZ/5bgZP0FACPcRxMVaMg9nwTSB3I3C7UnvGy9afDNEQyfZ5gueWc9foKcT1EU0ZjUc70wR/jS1DYrPJOu6WFXlCLuMUKbs84OCanURIBg4AGSH68+lKYJHkQmcQwxhiwX+Mt0yPan/Z2tQfKZZGI6jgYphciSQlxEsn3PvF1p3kvGSiuzM5ypReGxyQKdK0igSu3m5POwcKP5nFQLbxWUeUaXywcbgeh9h2+tLYBQUdmnS3lhYHPlSY49Qff+VOW6trZIoTLmQ/6oyHhh3A9celL5fmvh5tuDlexJ9xUVwqWaO5gjMZPzMVOIz3wOqn3FAxZpbaeMRybJMnCqhzj/61Qjy4mxMOc4wy/L+HoadDMiNsttMXZ1kkb9T/APWqUO7bYozsycojcgr7+9G4EUzxwMGlLrtOEDP973GKmEt4kwKorRtxgt93396QLcb9qxqRnKO5wE+o701ygkaB2BOOJFHGT/s0bBuSTLGOEKc87wc5NV5EuI3MkRWQk5MRB+YdxnscVZV0TNsWDSK3AUcim7yFAbcjHgBlyc+tDEji774Uasl+8/hu9tp7aTL29vcSlJUY9UZuhHoTzWToVzp+m+IrS5120U21tcst5HKP9Uw+Xey9wrYJHfFekMVYhbzczjHyqvcHjnpWXrvw/wBE1q8bUGubiyuJGxMbZVZZT2dg3ce3WmBgwaP40vJvsXiLUtcGoXFy6W2r2xWTT2jxuRyV+6rdP9mqH9sDWmh03xhBcPNDP9nXU4pFFzCS2AP7s8W7oOuDkHmtHUfAXii3WfRdM8Tpe2bqBcW7FrcgH1UfKRn0q74R+H8WnXC6r4kuIJ5rdP8AQraFtyRdvMY9Sw6D0pAYXijwnP4VvobaXVobwzFiqLAY3jReNzgnue1Zsizqwe3jQmM5aTdtZfpXbeNfA767dp4gsNWjW6ig8mWK4yEuE6od38Lg8Z6EGuWuvD/iG0uBFe+GL5x082BAyP6gEdaYakMPiDXrSBQmr6gfMZYziXLZY4GB3rprr4b3F7L52p+P7y4njbaskkZMS9iNnU+mazPB+seA9Fu11LxHb32n6jbn/j51S3YWsZ5AMY6AgfxMOK7W0vLXVLIT6XdQ3w8wuJLWcESZ535B4FA9Tk5vhb4lRg1t4g0piR+7BDgsf93FXn8D6xpujzJo/iGD+1riTbcubbYBFj/UxN/yzB7uc54HFb0Ese94YzJGUbcW3ZKt39/6U545SpmF5GTLjzGRTubHqO/0pBY81u9G1OyuRpl7o11E6LhI1gLZ9ww4aur8P+H573SDeePrBZlQCOw8xit4qD/nq69V/ug8gV08V/eTgw28skWzIaJsAY7MO9NWfBL/AGpWkC4mUrn9cUCK2j2Ol6PA9todskCOQXCEtkn1Y8tVnzUSMLZsZC3BVugI/lUZjgl4VGdZOSysV2H2HpUbxzLuESsCp3bmbrx3phYdJDOhJ+VJOCih/kYd8e9MfUraNmd2CyK4ATado9VzQkMtzCkkUrGROQI8cZPPWpHt7xHcZMYYZbKgr9Qe1IY2WSONi8UXlKzDABzgn2p6TNGzSPIWYHHm4wp+g71HKJyrJb+WSB1cfOPaopFt52BvhMzBchVHyn2+vfihsCQC2ugZWuHlKjGSvyn6VHHdy2ym4ls5TEiszToBhQOoA7mqXiXx74W8FaZaap401lNNtb3VrbS7ac2zust1cOI4IsICU3MQNzYUZ5IqKD4heBNQu2jTxWqTnxA+gLEIHX/iZRrva2AcDedoJ3j5T2NFgN0eZKga1lkjEih1Eg+YKcc47U6SScxOZQWKZAYHBc+nsf8AGuB8cftUfs0/CW+12w+J3x/8O6Rc+G2tV160vrpUn08XIzB5kY+ZVcAkNjbx1rstI8TeH/E2kWOveGPEMOoaZqenxXulanFKskV1BIoZJEYdVKkEHvxURq0pScYyTa6Jq/bVX76ep118uzDDYeNetRnGnL4ZShJRlopaScUn7rUtG/daezuTiUzKQkDR5TDRsc7R257nqM0IYncskoLLGPlDct9B/X3pZAsW+4+dzkBsOFK5x6jGMEHHrmk8uORUR7mQGCQMRE2N554b1GD06dPStNjjHQSK0YdM8HByB1op7RqxxDnb2BGMUUWCyYzyZok8qYRuqn5TGen4U+aJY0EgVFYf89Mn9Ac1T/s9Jb5rh5bi3cjG0ODGw9TipFs1hQweXMSeTPCwJP50rjFubqI4We4tAvZkBbn6Ggz3ZiFytwZ06GTYAE/DFSQ21hOrRK6MF++LletNe0t7WdZUmeOLsIpcr+XagNhUCOqnc544djhR+dPe1kldZLm68xFGRg8fXOabA9sXZTdwJk9HQ8/j0NOUxO221nhz03I3f2HSmIVp3DefBMrrnBBQ/wA6rPHK87MYZFQYwS3U1P5t9AdjxDrhpJGwSP8AdpTdRvmGORSO43fzNAIEaWBVBhWYs+Nz9vrT/N2HdCAGTO4SfoBTPLDoY7cqVbA+YHbTLktYuFuCrllOyMjBJHY+v4UbD6ksjPFbmaS5ztBK8cEntxTBITmZGGGG0BecmiNXjlPneWOARsOMN6AUSypGokkVpuf3eFwM++KBCNMgVcsFdmxgL1+vpT1jdT5kj7CT8zZzmq8k0soaabTkjdeA7Njd/hQjiFNpeRxn+NgCAfT1pXQyYiPmcx4XHXzAEAHemtFDdATrKY1C5yBy39aVTAiM1zIhjVsbCMkD3FPBsjOZjCWCj5JH6D246jPamJkb5iRZbi7IULlVVck+3vTjdxKoRpuN25RwD+PrVe/2yMhMDIc588MQqP26e3HFJG6BhLNbcdwOQP8AGlcdiRhdbGmhcxAnAVcH8cnmlF3JE+wsXB+6c5+vPenRSRNJtCkfLhXHJP4dKMI+UVx3wpHNADo5plHm3JZRxkMMA+n/AOqkml+0yhJZ2bHOxlAx6HNQzXFzahlgKS4YeYlxnaR7H1p8CjItxIyZyxV1zkfX1FF7gErQlliuBOT0DwpvVT6ueq1HLbQRHzPsCLLt2+bByR34qwhKBmRwCf8AlmGGCB3xVHV9bjstUh8NeHraK61aS385oZ5ClvZxf89ZWHOCeijk+1AbEzickkg8qACvXPv/AIU+K6llf/RrvA/55dMN681Xj0bW76I3Nx8QLiaQj50srKOOLI7DOTjPQ5zxUU+k+LZYfNsPiHKZApH+m6THMuR1DBcEj9aANETF9ovr4SKg+cuokBHcHPUVjan8OvB18JrvSYY9IvFYOb7TCVH1ZAcEfSla5+IFmoN7pWi6rAwwslrcNbsx/wBwjCn2ol8X6jYqsF58NNeiyucxyROi+2Vzx70IDFfxF4z8KajJpOtxQap9n2gGQ7XZTyHSQdQR0BrqNK1GPW9NXWdJ1CdYLgkKrwhHjIPzKT0yK4m5tvGnijWZdUPge8Ety6ou8bbdIxwvzMeBXXeGfDj+F9FNssjNPNcGW8mR90Jk6bY89FA455zQBbuo4JPlWGRmAASbOGQ+uakVmkVWkmDhOGKpjd9fWnsGiyk9uNzDCEHgjuP/AK1OKwkmXTLkiMD5iEyFIprcAjSJkxuLKB9/dg5+lJGsV18obeQfkY8FR/X6VGbaQzrLcWRYYysnmZIPbj9adPMqEqYFyTy8TZ49KBEr21pcbQ6r5gGA0a/0qI2wUiGCJ2A/1ollJGO2B2p4lm2mBYirnBRjyD6jIoZbl7lvOgMW1RsjB3M4/vE9/pQBGY4ch5EDkDK4baD9KmjXaBtcoM5KE556/n70ER3bbJ5FKow+VxtYH+tIYy7GO03MUcGUbMbh6A0bAc18Vte1Dw3pOi6povi3w/oVxe+MNN095vEQLR30E06iSyjxnE8o4QkY3EdK4C/1i38W+IdIl1jxX57aX+0DcWtn9ti3NEY7aULbRbRwME4LdATzXb/GQovhfRriLTJrpX8eaMPIEYZk/wBKQbhnoRnOfavP9L8UWXiHxBbppWpR3P2H9ou9srr+yIBIIpEtpCY5jxsYAjceaa2EeDftvf8ABOf9p347fFT4o/G/4a+C/h5f3OqppS+Cf7c1WV9W077Au64ksWlha1tpb0loSsmUXYkhIJNfYHwe8O6x4V+DfhLwzdeDrXw3d6b4etbebQrS+F9FpcoRc2wn2jzyn3S4ADEEgYNfmv8A8FLv2pPi1on7aPxC8OaV+0T440iz8D6fZtommeFvFJ0y107fZwXJeaJLZxOWk3MXlZgVygAAIr9G/wBnDxV4h+In7Onw98e+J9SGpalrvgjS9S1G+SFYftNxLbRySTFFAC7ic4AA54A6V83lVXAzzTExoxkpK/Ndpp++7tWSa1vu3pbqrL9r8QcDxRhuA8mq5jVpToSUXTUIVIygnh4OMZOU5QmvZqLbjGD53LRqTk+tR2lDs7gsg52t94Z6/wBKHkRv3cgCyyZMSSMvzhcZwvUkZB9s06VgQI02bTJh0KA5GOoPbPB49aVHVSJHtgXQ7VZlyQPYjsa+jPxUEZyiPIgVu60U9gGJIG3jOB0FFFh2TK5tVWUt5cUrOeSkhH4YqZJ1gfFvYzIVGCGGFphWUqDESYz1VcAj86UxvtEdvKWX+ISEml6AP815Xy6oWPTauP1pYreNpi822FV6lJM7v8KiKXLMsQt4RDnku2GP0p7b1fYSkSD7kmMg0CAyQsCW2Fc/KF6mhlmkVQ4SMg5XpuP4UoaRSdxkLZ+X5AAfyodp0YNMIwzcFx1pgL5UzS/PIx45dk5/OmOuCyK2VB5XA5P1FSM8cQ8ouzlxwZThaiCQxKI4UTeef3cgIo0ARpZdnkzONpX5kQ8//WpnywQ4iYjzCNkZ+Zs+ueuB7U5Da7WkubYRBjyG5J96lkeCDMxdZBjCSBc8fh0+lK1xlV72FYXENrMu18eYVyN3r+NPis4JYvtUpZXLA8v8p/CntcFl3mTEJA+cnt6Y6ili2Tsk8beeuDnJ4PpRYBjxx2Ebm4vgI8F8SvjC/wBT7UxIY5YhOjPCWXOwAbmQ/db/AGfoelOaC+ku/MjNp5Sr/HGXkRvbsBTRpsi3hljuyvmAnJGdpoDQWJYGBurR0fIA3SvkP69Ov4Ugt0jxPLM5cnICnA47Y7j3p5MULBFiGfREwM+uO30p6F95MsYH91s/d/xosBEqm6YSNcPGEUny9vBY9CfQD0p7wkMCJWcHtjIT396eqxTAYbLnjf8A3valbJTYAQT1BHK/hQFyNbbZD+7uhkdCB8p/DtT1faQfJJ7cLyT/AIUiGSMvL5eY92BvGGHuKdJO8UhQXhZnOFVcHb/hQA5HURPA8pRWH7yLHXuCfWqzSHP2nYpjJAw/DVM8e0YcLGDxlgSSaSG9ieb7K1ufNHBDLkqPU9hQAC+mAM1qmxMH995XC/X+VZ8WmXlh40vNdhj8621OxSOZSw8yJ1PTB6xsPyOavsFVS6SkgfwDA3Y7/wD1zStOVBjNy55/iGTj0GOfyoEL5JjdZltViDJhkDAAnt9DTljtkRo42cDO4kHYwPc571HviS4CSF923HKknP0/yaWaM294bSS5i85UDyW5lUypGSQrFQchSQRn1GKB2bFa3guWIiA2sPmz0Yj196IbGFIRse4DHIVdxVefp2qHUNQ0/SLK51HU9Xt7W2s7Z7i+vbudYo7WFQWaWR2wqoACST0AzVax8R+HdZv7Wx0XxvpN3NfaaupWlraapHLLPZNwtzGgOWhJIG8ccinZvoS5Ri0m9y8GeJ1icyox42q5Kn69qsWl1BGr2lzbO6k/vJMAbM9Gx3/CoRcoHClyCTiMJkj60rNGD8r7S2co3GfehFMiR5VQB543IJG+cY/4EMU+NJ5MnzlZMH5E4BoxOjD7MTEr5yGQHkd/b61XngtiyzNHGOctibq2emO5pBuWdqlOFVMjaOeDTWQRskjiBo1bKGE4O/tn1+lNgFwZd4lf72OwCj1PrVgRxxnabhfLVv3jImM/XPQ+9MWxB5UNod7wyLuJYqZO/r7VIs00mBvErEYUIMbfqfWi6Z1KhF8yIvnJ5GPp1H1pgZFORHsIbeu2Qksf8KQDyWc7zBMoTAAlAOPUg0STI0YLXLKnQsOAPqabPIsxEZkwoz5UinhM9jTUacfJFLG4fgv94UwRwP7Q/h5vEnhDw7p8LSedbfEzw9cttvDEG8u9jbqD8wwDwPvVxNlomn3Gt27/ABF8K/2xIn7St5ceHLi01AacNLk8hxFPIsRH2vA3qY3yX8wE/dFek/Gy30mfwfo9pq3hvVL+3fxto67dDnWKWzk+1JsuWZgQYkbBZQMkZ6V5/B4j+IXxH8RWk9v4V0vS4NB/aOurK+EmmeSbyyhtZFjuRvPzzMzJ+9X7wHFUthHJftVft+fGH9mz4zSfDe1/ZUh1Wxfyrqyu5dcUXfjqGUx262mjRJGfOv4p5lMttJkrBGXHEiGvoTwtca9rvhfTdS8Y+HBoep3FlDNqPh6O/S5GkXBjBa186MBZthO3co2nBxxXzv8AtRfCv9g3xN8etaf9pX4r+KJPGF9DpY0aWXxDdJF8PWuGeK2u9MmiURaVNNJZmVpXYsxhyfkJVvofwFJpT+A9Di8MeJ5PEOnppFqmn+JLnUUvJdWt1jUJePOnyztIBvMgADEk968rCSxLxVVVKilG/uq8W1r1SSa+9rv79z7ziSjkcOHcvlg8JKlWcf3lRwrRjUfKmnCU5yjJJ3v7sZN6017DlNQCRLfzGR1O4AMyZHpg46EdD9KCJnc2IicMqb1nSPahJJBUkHLEYz6YNCDzpFeRMOqsrkdycc/pn8aeHnjWNZJCpIyCcruHqAetekfCi5I2knOMAkjqf8/0opx+bcCAW65HfFFUK1xI7aL5pGld2xna/C/hTWXzlyjeUc8DPX86jkgtm2vftMJUP7sAgD6DFTPeKzgTFFOPkXnP40rhqROk8LfvWUr7nOKVZPNLR2uohSfvDGT+RojltVlKTSRGU/6shTzSz20swLTbYWUcyNjYR6cc0hj0ijKLGJGBH8URx+lLEohk8nzSAf8AnqtR+SrIrq6OD90Ic8+tRu10GIMjD+8HbKn/AAoEWSf3hVJmkXHIGP61CYYZWKw2cUfGCSmCD9aI7YqgMI+UHkIOlPALsN7Tou3qeVoGAkaHCeY20rz0xkenvTZhGGVmfG4fdQn8sUpiQyKdwIfpzncB1wKa+8MfJdCzZ3b85Gfp0oDcbJFJGWaNFw5+7jOT6+1SRRvIx84dBjjjZ71IpFurKrMzYww6ge9RN+5UFHJbdwc4UfWnYLj2QuCIVJUNggnGTSMwSLEcR3E/dzwPXmkNxCUSNIi79FnAwiH1I70vnKyfM5kQnBKj7xFG4iOMxO53TtluShU8U5xIwAFoHABBy3Q+4oJjVleeYtk/JGByPxpyIhIcyhGc8kJnPt+PqaQyuEmZBI05XLfL2UexqVmXKRtBMWJ+SVFyeewPerCzEFklVY/76tyPYZ/pUYl25uIp3jjf5WgH8P8AhQgAJyCjq28najTDe2OoCnqR3H0rwm4/a6m8Of8ABTC2/YP8VaDHoNj4i+EreJfAeu6jaNGvinVobtlv7W1uGbbJJa2xhle2UGQJK0hwoFep/FL4daR8RvDEdla6lJpWp2F2l74f1aKQrJZ3qghW3f3XBKsCCCGPHSvhr9pDxZ+13FpOt+Gj/ZevfFzT9Q/tf4IXHi6wS1jnubYbL/TLedFX7HcS2zSxLOjKsgkUltua/N+NOPlwfi6dHEYaTjO0qdT2kIU5ctvaRqTnGXJyKSqNKMnOjGc4/wAOaX1OQcNvPaFWdGtFTgnzQcZOfLf44Rj8ajFNy1TjvZrVfUHwv/bI8DfEf9sn4k/sXyR2uka/8O7C0vHW91RW1HU4JoUmN5Hb44tB5ix5UsQwBbbuXOzq/wC0rZT/ALTQ/Zk8HeA59bj0jwy+ufEfxPZajGIvColA/s2ykiwXluLvbM4Q7QkURc5DrXwn+y58Sfg98XPD/gD9tDwV4C1y70L4ceKNf1nWPFfjSKceKfhzqEkfl65ol2iYl1FVhkzgK6vHsOwPGMan7eP7Ffiv9r3QIf8Agrv/AMEeP2hLab4tRQ251GP4d+L92ifFXS7QiP8As+7/AHgjjvIo1kjXfnBUxOFYI8PVkXEWa55DNMFSShjMLPkcaigownOi50tabbqUOblkqj5alSm2+RrlZ81OpgXi8VSw0pVY0XaLlCVD2t4qScefmVtXByu4xmrS1TPbv2yv+CiPib4B/GDwZ4S8Ealb2tr4j0C51Wz05vDM+qSaxFZSR/2q1w1uCdNhsrZ1naR/lkDbUJYYr1v9t3xL8ebH9jTxt42/Ym1uxj8cW3h7+1vCV1cLA0U9ptV2bdcAoB5ZdhnnKgd64j4Za3Z+MmtvHd9ouk2J1Tw9NpnjrwxbeIbXU7rwvqUtun27RZL60LKs0UjBZApALxK+Bla4v4T/ABT+OH7HXw30f9n7xnFrvxS8DeHbM6dY/EXV7uC78Qz2TEmG21C32Il0ERhB9oTDSLGrMm8sT874X8e55n2Jx+Ax+FqV83wC562FpxhKMvYVYUpewTlQUlXk1N0ZVnUnF1HTmqcqcV9MuHMRj6kFl6UouPNq1F2f2XzbzWqslqle25W/4JB/8FS2/wCCkX7IdyNK1O0h+OPhrwzcJcQa9aG1tNdnAeK11e1xzcWLSqIpXRcxyq6Mq5jL+D/8EPfjX8HPG37S+r+DfAv7W2heLmsPBkiQ6Rqel3FprWp6u0zvrAs55j/p+mW02BGo3Ebi+doBPafHm++Hnwy0XRPib8HfhnYfDrTfhRoWoeI9Lli8MSRr4dtGU/abqO2hQsYZFYmW1RSCF3lc8jg/2svil8Cv21/2QPC/7Rf/AATt8T6Drvxm/Z01rTfF1hqvwr0NIr3SrWfcdR0+1SMLFILqMTSvZzZWdQY2Xewr9yxuGzaNGhmFXDxprFJS9hCLVSh7ROXJUotz9mou0YONSoouEoyknFOpw8TcLUslwFLG43EU1ZqbXPySptNqLkudLlm24XXMpczi7L3ofoR+1xpvxM1r9mDx1D8DLbT7vxjYeHpNU8M6TqduJbbU7q2UypZzxtxLHKyhCpIGWGeM1+aH/BJPwt4r+LX7anw5/aH8L/tR6B8R7Wz8OXY+IGozyJBrOg3M6O0GizWkbYVRLK/luPkEaMDnC59q/wCCfv8AwUd8Y/8ABWnX5fgrc+MNCXRr7whqC/E/TPD7tZ3MVnLEbeGSyZ/3yea7/OMl4TlSehOp8efDH7M3/BLuy+H37VnwT/Ze0/SJPA/ia28D+NZ/htpGLi58LyKIro3FtGfN1IwSm3l8zBeNlY52l8+HnOAo4fEYWpKrGSnyyTg7pXekW2k4zdmmrpqzg92n6uDxGNyHC1sJRnTqPEUpXUU5StODg4tOPM3FJ3p8v7uaVXScYyPv1LlkjMT7IwGOUXqnPQsfSozeJGTI8u1WHBkjB4+tY1t8QfhwLGPUYfiNolzbzRCS1m/tBGDRMNyF1BzypHP51i3/AO0h8AtMaV7z4veHlFmM3CwTmfyx6gJnIreVWnBe9JL1a/zPmqOXZjiJNUqE5PyhN/lA7OdHkLT5dowgBw+Co7HnqKiEJIWO28sRbvl81c8+uT0NecSftU/CuJrW9t4fFV9bXkri2urTwzIsUij+PEgU7D0Bxz9K4b4p/t1v4Xgnh8CeCdLimBbyJNdv97A/89Hjizj/AHQxOeuK46mZ4CG0032jq/w0+9pHsYHg/iXH11SpYaSb/mtFb21u29OqtfyPoRotxYPlCcZibjAHcD0o3+e26bCnbsDZ4ZfbtXyz+xJ+0z8dPjH8XtZ8EeNPG1nrGkeHtFOp6mLjSIob2SS4kIhggCMD5KYYlyCfuqTzX1ZFB5Y8t0UsRkpL0PuPSujDYiOKpKpFNLzt09P68jn4k4exvC+aPAYuUZTUYy9xtq0ldXuotO2rT2utdbJsUCKQI9xbH+sI4x6U3zhBOLRowZSMkMRnb/eHbFSpIXygkAVR1IAH0/CqzLBMgyRLs/iIyDn0ro2PCJJDPGPvxOD6pwP8aSOYTk28cqSEjcVVAAvscf1pYYpVZmeXyyw2cDcUH94evam/u4mAMrDJCkJEF3H1Y96BnOfFnTn1Xw9o8L69Lp6w+NNJm/cMR5gWdd0Tbf4HAINcH4vk8baF4r8OWnjnRdW1dtR+Pz/2JLqUiH+zrA2cjxyQ7D/qRtYANyN5zXovjjw54j8RaZp+n+FLqCG6tPEunXsxlcpvtop1aWMNgjcVzgdzXndpHPF4ltU02y06fd+0DdNM7zy5jX7G5ZoySfn7MvC53YFNbEs8P/ar/wCCd/xc+KXxr+JvxV8DaT4f17w94j8R+Ftal+HOsa28Vr41uNPgmgmg1CcoXto4cwSwxIzRSFHDphgV+r/hLpPjrwz8K/D3hv4m3Oi3PiLTtFhtNam8N6cbXTxOqjMVtEfuQp9xOmVUcDoOjujLvkV4o1TzCS8OQG5P6iiNt/C/OiggtknH4Vw4fAYfDV51ad7y3103b7d2+tvK7bf1Gc8XZxn2VYbAYzlcKFlBqNpWUI00m+Zp+7CN3y8zaScuWMIRgVJWb7M7DcDlc/LvX8OmOn4U6C2knMiSNGYldfKCu27pyGJ6nPIxjANPncJG8vkmXYuQgYDJ9eRj86SKVYwYRuUKAQBgnHpXZY+Y3HF2Dbj69MdMf/Wopxk844IOccMR1oqg0e5DCk2TIJSsKn5cR5yfqalSP5uZ8Ow7Dk0T3Hkpm6kLRj+AJk/pRFJKy73t5Y9wyrEY4+lIAWEWxYiJgSfmOf6UwwFTlJHVTyQSGFPgTYGm83f6+ch3fn2pYRAVMoVSCfvo2RRYCuXuYpGkVWVCMfIg/wD106OaCIeVazQs55IHJB9881MfLb7/AJkxzwXG3FNRElJFvGpIPyhB/U0hjTfmD91cNgsekYqQssYCxsQCOrHiomSZQQ6nzR1jK7v1FIRd+ULie2dFzjoPl9wO9MQsxYRs8bI237zZyUB7j0oWJSFcOrMv+taNuR6ZpP3a5uIwqEjDOYyCw+lL5UTqIYRGrKMq7NgjPU46GkMQvbwS+SlwHfG4hG4/GmtEoy7XSx7htLkZH0pALMISCvByspHDevHenyXYS1aYo0MYGS7gDnOAPbP9aAI1e4tmhS7hg+y3DBYr4zKimQsFWM7iPmZiFXGck4qWOzmW7WxgyCo3vZgqXVWJCykZyFyrAHocV+cf/BTj4c2PxT/aL8U/CT9pLTviv4F+H3xS1Pwf4T+G3xOtviOdQ03/AISq2capZrofhixiknilaWCSOe7uGVR5bFcA7j81QfF6D9t34t+Cv2i9D/4JleJvHfxT+N+lavpGiaU/7VGreDp9I0nw1qhhv4PPVEjuozdkTvDlnUPtC/KTVcqEftjd3+l6daNe6xqSWVugxLeXrLFEhJCqGZsBcsQB6kgVLJAIphb3BUghsBm2k7SASFPLAEgE9BkV+cv/AAcSfEf4m/EX9nbU/wBhz4P3fw88SeJPHPhjTda1v4a39he3urJZwa3ZMNVaWCRIbLTYGhcGedf3si7I/myK539rT9pfwd8LP+CiXibx7qvxF8QRfES2/Z6sdLv9c0j4p+F9DtPA8MizajPpK6ZqgmkS7uHsjcNct5oAa1iBAXLFgP05lijYAT3cZUK2VY7EwBklj2AHJqG5msYYrbULm+torW7MS2t2L1FjnZ/9WsTE4cvkYA654r42+PnjT41eLv8Agmh8GvGXwO/bUk8Df8JrLo0PjLxz8SNL0nW7290m9s5mube7uLVRZw3KBsG4hTZuh2gDdXwl4C0z4g3n/BP6/wDBvwE8SfB3XU/Zhj8H+OP7H1zWtSsdP+HfiTQr2a5fxFGzLJcana6pYLO/kFliiMUixqXYqXbUZ+vv7V/xi1D9mv8AZq8ffHU6Jb39z4W8L3F/pmnXwJinusbbdJcEYjMpTeQQQCTxX5a/tD+Dvilp/hDV/wBrPxZ+2N428YeOPAusWl5MRKLrSnXFtDqCQ2se2KDTPtNy3k3SKA0SsNuQDXrH7aPhbxbH/wAEGvFesX/wJg+HltrnjuHxFZ6FbeOL7XpGsr/WY7gX91dXqJNuuJZ2m8kr+5SSNDgoQPAf24NG/aO+Bv7H+s+OvFF7feE7v4yPa2vjbRdShtvs1glpDCLfTtMuLN33i5jVZ2icqghTpvzn4biiVOtUnRrU+eEKfNqrq8ueN7PS+vL/AIXLo5KX9R+B+UUIZTQxlKpCNfE4p0bSUXKUIRpOVNNxnJRlCdWUuVK8uWMnqnH9E/j18IfFNp8I/D2heStzqfhvxLi41HQI/IkljkhzbXrBT+88skRndncOuc15j/wT+/Zh8LfA/wCOWufEfwj4u8UeG9Zg0e6Op/DrTNW2eD/EAuJkkfW7fTtm221GN1KyMhG4NnB3sR9bfBHxBD8Sf2ePA/izxB4Xk0R/EHgnSru60x5RLJZF7dHCFx97aSMHrxzWnH8OfDkesWWsysDeW1zm2lgQRtuYYKA4/iHUdDXFlnBlTJOI4ZxltV8sqdKnOEm3zU4RUYq725YKDi+kobWlJH8h5rkePw3HlbOaNXlnKXJWp7QmouUZK0W4/FFzg9eRuUYt05tHgvh39nH4bfC74/eKfjb8OvC1pocnxEtI0+IWlaNbiGw1jUI2ZodWa3Hyw3hEkiTSpgTbkZ8sgNL4h0vT0h1LQLCaztrWCIw79TiMtpPuXLWsmOc45BHIr3VPCDXEswfDxLdsFj4Cqn97PUHqCPbiucTwDJZ6tfW11o0YmS4F0WCDY4PCTAnuOh+leBxVTzXgDxLw/G/D+Hdb6zTlh8VRT5YzcYqVGrdJ8srxim7NN039qaP1PK84weFvyKzVn5Xve+re33a9NLfIms/B79oX9mC0sdT+DNz9k07WbkSafo2r6s9xdaI78m40+aYEmHBJktn3B1OAB3p+GvAHw9/Yo/Zn1vwn8G/Cdlpc/iPxNP4q8cXVtbmxTWNeuNoCpGCRBb5AxEvyoqHaBjB+h/2uPhHF44+FWi2Op3rTS6Z4oSTSLmYMRbTyRuuxcHJjfOCO3GK+aPiJaW+kaBpvhfxFaGzX7eb7X7S9vmci6iBigtVViQQ3Mg29eM81/Q2D49rZ54eUM8xWGVDGupKDg4xvCa0coy3nTjH34tqPNNwdSCmnzLMeAsw8YsThcPmeY01l6rc1bDUsLy1a1ODvKnLFuvKooVEownGFOmnGdX/l5NVI/PPxj/Zi+Efxh1jR/i1pmk6n8OvihomrJfQ/FD4R6tNp15LbAl3t2i/v7ju88klgCGU5NeqeOfD3jDV/iZP4i8ayanfeI9ZtLaX+0b64CyX9vJEscd3FsASNHVQG2gbmByK6ew8FfEK8lVtC+H19JPccxSXyLaW8YP8AE+87yoHUBSe2K7Xxp8Mb34UeAvB3iHwz4zbUrjxDdXdrrs2pWiG4trqJATaxE58u3BJZFBO0BSOpJ+IxGHzbFUJ4vEufKmnzNWu5aWT5Y3bV/etZW1bbSf6tkuc+F3CHE1DIuGfq6xdZTg6VGqpunSpxc5OX72v7KnFxjFUlL2k3KKjBU6c5Q8q+DP7SnijxB8Sb39mbwD8UdJ8P+K9CvTZ6PpPibSItNfXpkIDQabeTDybqUEgeUxVjnvXu1j4a/a/Ntb30Oj+JLS2EmySLU/AtuJot3LfLDkMA3TPHevHPiX8O9P8AHfhi2tfFXw90/wAYR6T4ittcGk6zCpaVVJW8iikGGWWWEsY3BBjlVGBHNfcn7DvxZk+Ln7Mnh/xTeeINbnv9Oe40u/bxHE0WpARTMtv9sU9ZzB5RaTo7MWzzWMMqy7EU1Oi2tNVaLs+u6+aa3T1SaaPjs94w4lyPNK2GzPB4eo3OUqdSMLKdNu6b39+N+WalaUZx5k506kWvm3xR8BP2tPi3qsOlRaZ4zvzsJ8/Xlj0yzt+ecfNuYnrgA1teH/8Agl58UNbUf8Jr8dtE0yKQfuoNC0d7p1b+INJIyBfy5NfZr3LrICZJCQCfmlPHuR3FQqF3uYXLLK24LE21TjqMevvW9PKsLFWleXzt+CseNU8UeKI0FRwnJRgukYJ/mkl8o/Nnm37PX7LHwX/ZwhE3gvREvfEFxZeRrPjHUIgdRvlzu2B+kUZYf6tcLwOpGa9LQyvGBbTFGJG4H7xx2IPaklkM8TWj2LRr6tg7ie5oiVIh5ciFiAASqhVVe3PU1304QpR5YqyR8JjcdjMyxMsRiqjqTlu5O7/4CXRKyS0SSCezhvpN0sKzun3I2fbtPsP8abAt15KnU5njkI/eLHCqg46Aen0p7glWeO+iZRwreXyP8aSSad1DvtLZwWkO3j2qzlEENz5haCQiEjBfy90in/d70yS3lnU+bN5S7gSrj5sjrnHGKVo0mC+aZCBnBL/fH0HT61LH8soUZAxkl+QKAG2+ya+t8RCJVmTY7OclsjHHT868h0ifwXpuoy2ut+CRBJfftBXK6Yyaq7Ml95DML3A/vBXzCflw1evPP5XlypbmeKO5QuYmBKruGWx1rxZdN8Y+BPFOmW/jy10uY+I/2ibu70V/t0W5LJ7OUwsOf9aAhBj+/jPFVETPbIA5nZZYlSUSuCijrk9cdBnrSzLbECInYfuyAH7x+g70wood/JaUkysd7y89T0zSeVLJIJvsrRlvkM4ILNj1H9aVmMQ4MkgRTnpjdmlEkeM3BEW75ImmcAO3PygdSSAePY04WwaNI0lDc4UsTuXnr7/SiGS3u5xODFMq/dkUkgMODjIG0igQkMplQ7wAytggGipiqTJvUBefmUDA+tFAaEaEsf8ARyzEfwAbQfzo2FJhNNeyRsRgIWyoP1pJHuWjMKXkRizyinJH+FK8UCIoEgVSPuyNmkBHcTX5lDx3MagH55DJkfiKlW4kfAa8jwf4o0wtENvFAS0UCsuOvQflUJUsklzaMxCDMlvbwZOPXmmBZjuEfMaMz46sy4H/ANeoZHjumKM0cnYpLlcfQCq1vrEdxB50CskZOFeaIg59Np5qeO41MQmKQQzFuQIxswPcHrSTGPMltAiQxjygp+RYmOCfpSu1xLJ5lvakyvwzPJ8zD+6o7ZqPD4C7Y1l/u7M4FNurGx1C1l07VFZreVNs2xipI9Mjkfh70aiHQyXrgtLiMk5jWT5uPr60k0btgXkXnIf4wRhff1H1qZBkBoSixhcRBBjYBxtx2HH1pqM7Rl5rRIkPB+fIJ75oQ7jTKVjLo+Sq5jKdAP60yW2S6dZZ9JL+W++2cvwXxjdjsRmnmOaFC8SpKuBsUDBwevFEpggjJeM5yEUI33vb2oC58ift1/BX9sj9pb9o/wCE3wk+GHwD0+y8AfD7xppfjyP476x8SYUjtdRg+0W9xYnQ0ga4uJxBO7QsZEgEhRmb5Sree6p/wSf8RfsMfHLwF+1R+wB8LdQ+LureCLvX0/4V/wDEr4kjSvskmuyo1/q+n3S2xiMrAOskMwKFGygWQDd9X/th/tP+BP2Kf2ZPFv7VPxT8L63q2ieD7e2e/wBK8M28c1/cm4uYraNYvNdExvmUksygAHnivCrH/gvn/wAEkG8F2Xi66/bAFlNcWvmN4ZufDGpTazZSY+a3uLaKB2jkU8YPyk8qzLhiOpCG7Ssr6tLTvq1p5m9LB4zERTpU5STfKuWMpXla/L7sZe81qo7tXaTSdvX/ANv34K/Fr46fsx+LvA/7MJ8L2PxG1ltFtbXXtYQ26fYbfVra4urdpo0MjKtutz5aH5S8nOASa+Y/2s/+CL3jDxd4U+KN9+zb46+GtxrvjrxHjwn4c8TfCLSF0nw5pV9JZxaoskrRSXF7KIoZrhJCykSMVVBuJryL9oX/AIOpvh1o9xc6F+yH+yNqviNTEy2vin4jasNItmm7MLGJJriRO+HMDH2613v/AASk/wCC8q/tq/FTTP2Wv2p/hbovhH4i6+lwfB/iHwjLIdF1+SCJ55bNoZ2aaxulhRnUM0kcojfEiNtjbjp5pl1XELDwrRc30Tve3RPZvyvc+ixXAvGeCyaWbYjL60MNG3NOULcqdkpSi2pxjdpc0qaim1e17nqf7UX7B37RnjD9l34P/so/Bv4U/Ai78OaXd30fxT0FNMuvDnhVbeWCREu7TT7RpJ45VkledIlkwJQd0gBDV5x8I/8Agir8XPAnjR/g98WPjdofxS+FfxJ1eXXf2jPGmsaC2leI/GK2WnrY6H4bYQTMosInf7WzpsfMBTK+Y279FYgzMxBkVk4Zn5JH0pWmjnKss8yKq/MSoCY989K7uY+VsfIXhv8AYq/aa+Lv7C3ij/gn5+2X8TbO8bwxq1rZ/Cv4v2cyXtx4l0y0kSfTrjVLFlX/AEmHZHb3KOSs5UuHLHzD8w2//BMj/gqAkp/Z/wDH3xa+HmkfD3UbS/0n4h+M7LVDfSa3Y3V79sa5exuVO29iKiOBo0iMYwgcLlq/Tbx94on0vS00PQbqE3N2W+03FhKrNBH3UN/Czep5rkdF0y41XUoNG0myhhmunEcL3EW8DAJZn7sQATmvKx2UYTMKyq1LqVre62rrs99N+zs2r6n3/C3iTxJwhls8Bg1SnTlJzSq01P2c2kueDbVpaRaT5o80Yy5VJXOx8BSfC/wP4I0P4feEfE0cemaBodrpempfyszm3t4lijLuRy21Rknqa3yhntVmjkxFJzDsYHePVW7ivzI+Gf8AwcIfsLfEf46zfBjxN8NvGfgrw/deJW0Twv8AEvVbi0vNJvX8828d1fRRv5thbyy8JLh0CuryGNc4/QrR4LbwFrD6dP4+01E3+XfWEttKwR8DmP8Autg9ehFd9KpRqR/dyTSfLo07NaW02a7Hx+YYLNMHXUsfSnTnViqq54yi5xneSmuZLmjNttSWjv0eh17W1okgeG1di4IeXGBn3A6mo5LOzbZKFQ4QhTIxYY7g+3tUem6xpuoXTR6RrcVz+72Rw28oABHUur859CKZq3iPStBYxavcFJWXf9ktk3Tbe24fw596tqMlZo4dUV/G/heLxT4Ju/Di39xZpdKBDqFqi+dbHp5kWQQJBn5cjjrXmvwl/Yg+Cvwl1tPFMGm6nr2tIgW01nxXefbZrfPVoIyNkbknJfbuz3rvX+KPhqWcvcaPqNuWb76srBcDhioPI96tR+Lotd0uW88IW8uq3EA/eWEmbeZfUkNgsvuvtQ4wbi2k3Ha/S/boumtr6LU9PBZ3nGX4WphsNXlCnU+KMXbmt/M0uZq2nLzKLu7xZ414u8IXun61qEFvazO9nev9nR0OZUzllbHqDkGuH+L/AIRuh4VsNVMM4trLWY5TEUzgzjyg/wBcsgP0HpXud94w1y9kfUIdO06BXIEkHllmBXg7mPLGoL5fCvjjwpqXhe6SK1vb60caZdR3GYPtagtGRu5RwwBA6HFe9js3+vZbPD1FvG3zVmvxj+J+acIcIQ4V4ywmb4eSiqNbm009ybnGcXbpyVWrbWiuyZ83nwZcaPfT+HdUtolubOTbNbiTcynGcZHHTnivaP2aPinZ+HNJl+HXjO6t7YGYSaPrN18kUqH/AJYTv0Ei87d3DDjORzzkvhKe50nTPED3TXF5dxCPXjMgDTagM5KkdcY+bHpVi28PafbwpqniZEutPn3R6ppqIQJFIxnbj7ue9fHwpSoVXOH9J6/15pn9OZxisLnWXexxe6dtNHGpH3W43uves7KTs4TjGTvt9EPLPCBE8oJkUNEY+UYHowx2/SltkZfluLSWJ3YghRkEjvx0rH+H+j6h4P8AA2leHJ7eO3ltbPy0sYTlY49xKqDk4IUgfhW3HJay5aBJw4/1ysfmD+3tjvXpR1SZ+PVoRp1ZQi7pNpPuk2k/mhYrNbMEFJAhydzPuFRkGUGUoCd42nPb+lOfzWuVXa4kkZUVU5HJx1Nch8Iv2gfhB8d38WW/wb8fad4jk8B+NL3wl4xNlFLEdK1u12G4s3WRRvKeYnzrlSSQCSDijNnXiacSjzZIWLZ8tAmDx1ye9R3MzECSTcPm6Fcgn609hIzMzQSHt5nHye+P8KRUyxQkAFcHHTP0pDJYYnkTeGkWJuSjdj9aW5hX5yTg7c5YdO1RXXkBXaUduXjk6cdcVFDNKwVbWXenDRmQEkimJXJTFDFcRl3xGJU3bRhk5Gc45bPp2rivDHwm0e5fWZPij4Fgup4PifdeIvDBvnjme0cIqQ3kBX/VOAXwp+YBmyOa7mxW+85LpxCzmVdzMcHqMZ/+t1rivg2dFY+No/D2ma1ZR/8ACydR+0DXxGrS3W1DJNblCd1q2fk3YbqDQtgOzL7rlpYbpnYn51ZMg5Oc47GlMhZtkbZP8QQ1BPcQW7ES4yB+9MfAGehJ6j8KVkv5ADLdhlwMxBRiE/7w+9n9KQDzl5TIkatkEZ+6y+3vTS0aIGumECRsN000m1VJIABPuSBj1Ip+YS5guDligMuRxjPJH+NMR4bgq93EdhOFimZX5Hfjg59+aYDxL5kjRO8m5eeccCipXKNkvtQ552kHd6ZoouFyNdzptt5oincng/nTYxIkxIIIx95RkU0I8ZJWJIc/3Y9wP9ak+zpNtZrdmZTnMZx+ODSGIvk3EnmPFKQvUE4B+lTGeIfMp8oj7pJx+tRtbyK5eOJ5MnkTyfd+gFNa6fzAkkOGHR3G38qBEplaRjPiIr3cH5j+fWo3dJH8xXAb+HcMg/hQ02nv+/uwhKj5iqFqfC6SwieJVaM9P3RJFHQNhhmngg3SohycYHT8BSLO6pl0cjrh1x+VPCy3NwrxsYmA6O23P50pkmMpLr5mzj7nT6dqAuMkSO2AnuGKqw5IB4/Ck3bVWSaN2yxCBOQe/Q0qxuXZ4JZFebGfMGcD0pHlhjlc7lDNxIC3I/A9qYAbqz8tpZvlWNSSqZyPXHc1GzDcHScOH+6Cm5j9PenRyMhMpWNyTgbOOOxqWG0jmZLaztdrs2YhnCqeuaQbHOfFP4ZeBvjh8LPEfwT+LnhFNc8J+LtGuNJ17SJzsNxbTRlJBkEFCFJIdSGUgEEEA1+Pvxe/4NdfiP4S1DVfEPgH/goP4SHgnSbaa9m1b4g+EpBf6dp8Sly11PBOsNwY41+abbCCFLFRX2P8G/8Agu1+xJ8S/FHxh1T4jfEPw38PPh/8O/EFronhjxn4m8VodT8aTlZTdXFrpKp5y2gZUWF0MjTAk7UKsi/D/wDwWG/4Lr/D39qz4JX37IX7Glp4hj8IeIWWL4geONc019Nk1ewVs/2ZY20mJ1imIXzppVjzEGiVXErMnmZp/ZH1dTx8YyjG7V7XflGzTbdraaX1e1z73gN+IlPOJ4ThapWo1avLCo4qSpxW6lW5oShGMFJzTklOztTu5qL+Jv8Agnt+zL4e/bF/aMg+H3iseLb3w1p/g7XvFviK2+HVh52vazpumwlo7XTI5VOLi7ke3WNXAb97sBVyCP2i/wCCMvhL/giz420k/FL/AIJ1/CDTtP8AiBo1mbfxPD46SWXxzoRbMUgnF7JLLErHKM9uxhZtyA5VlH4n/sn+FP26/GHijxFH+wtoXxZvdZuLSDRfF/8AwqeKeB4LeV/Oit7u9TYLIMUDj97HuVOSQK+tP2d/+Dcb/gqFrfjvQ/Hfirxd4S+CFxpV8Ly28YW3i+bUPEWjO0od5LeOxIR52JZiGugjknduyQfG4fqSpYaHscJL323KXuxSTbtyyk+aairbWTWqu9/03xcwdHH5tiXmOf0kqFOnGjQTqVZzqQglUdWlQXs6FSrPnd5c0ozajJRp6L949c8QaX4c00arqNo86ljFZxh8SXEv93HYDHLV534j8QeIfEzFtX1Fo0VvMSyiO2KLHbb1b3J5rU+I8tzF4ntrO8up7uW30qKOK72qDKSMtM4UBVZiOQAB6VhxPE8iPKqCYZJ28nNfWn86p6EVnaOVSPTolkkmlCrFaRkea56KB/er8zf+C3v/AAWFsPhPb67/AME9P2KPFtvqnxM12wlsPib4706832XgLTX+W4sYJYyQ2oyJujkdTmANtXEpzF9gf8FT9R+Nnh//AIJo/G/xP+z74svNF8WaX4Sivn1nSZjFeWujx3KNqn2Z15hm+xibEi/MB90q2CP5wdA8O+GPAmgzaH4eWOy06NjdX13dTEtKcZM0znlsA8AfQDJrwc+zieV0oxppupO/K+is7X82rqytq7H634U+HWH46x9SvjakVhcO4+0he053i5KK6RhJRkp1G/dSmkr2a0F8Kaj4wC/D7wF4ce7vNcaDQPD+j28Y3XNzdutraWyr3LyOige9f1RadpNz4I8MaH4C1vxL9uv9B8O6dpOpasTvku7m3t0illORuJZwck96/Nr/AIIaf8EofEnw41TSf24P2kvA09p4qngz8HvA+r2u240VJ0KPr9/C3+ru5I2K21u/MEbO7jzHxF9pz/8ABVb/AIJ3aP8AH69/ZJ8B/tpeD9J8X6bc/Yb251SF4rO81FSRLaJq8w+yyXasAGgD5DPs5dWVVw7llbLcE/baTqNNp7rSyT11k9W1q+m6Y/GTjXA8ZcSxjl1pYfCQlFTivdnecZVJq0fdoxahCm3yxaXPpGdO7v2qf24f2Qf2K77wTpn7XHxMu/CqfEG4vY/DOpyeHLu6sgbUIZZbyeGMi2QGRMEkHGWOFViPUrfUNNv7Oz1mw8QWuqWmo2cV9p2sWN4txb6jayqGhuIZ0JWaJ1IKsCRivgH/AIOY/wBp608H/sieA/2YtR1vTNU8dePfihY6rp+nrcRzPpejachluL9mjz5e53iiGcB1mkAJCsK6n/g2p8Rax8V/2BfEXwl1KG9+yfDn4rahpvhG8i5jtLK8toL9oNp48lJ7iXCrnaJEAAAr1Xi4rH/VGve5Of8A8m5WmunRrvr6nwcOHq1Tg/8A1ghO9NYj6u1bdul7SMoSTtKzUoTX2XyNPVxX2/p/h/VNdv8AZpNnPNPGpLhNuFXtuYkKM9snntSahaatpF4hdrmw1OEb4ZZFIeIgcMcdU4x6dq8M/b8/4J9+EP8AgoJ4Q0T4K/GP4/8AxO8B6d4fkut3h7wJewx2OtX8zR/ZrzUonRjeR2zorRxgqDuPIPT88/2F/wDgoH8fv+Cev7Zus/8ABNn9tT4vT+N/ANl47HhB/EU+pS3UvhLUpjGtpqVnPcO0p02bzYUuLKWRhas5aNgsbrJpVr06E4Keik+VPS3M9k+q5rNJ6q+jtdN8uXZPi82w+IqYVqU6EHVlC0uZ0oW9pUi7OMvZ8ylOF4z5LzjzqE4x/Xv4yeIIvCvhPXvizpnhYaxeWPw/v/Ej6BBcGH+0bq1t2kW3yASolZQM4J9jX4sfDH/g5N/bQg8GXrfGT4JfCv4ianrFwdQ0PVbuOfSI9Esp0VhpqW1sjG5hiP8Aq5nlEpUkOWPzV+3i3et6jcHSLgiHxX4cR/7Jksz+7v4oxh4GXox25wO4b61/PX/wWf8AgH+yh+y1+2jqvw1/ZZur6zsLPRP7Z+IPguVo20/wpq94qXEWmadKAHRPLdppLdtyQCeFYyATHH5meV8fhcF7fDTUeV6ppPm5rJJX+0nstL3fY+38Ksq4Vz/iV5TnWGqVfbRvTlTnOPs3T5qlSVTla/dOmrSlaXK4wVvfTOw8Mf8ABwh/wVG0jx1e+LLz4g+A9d0y7uxLF4H1b4dRDR9PQDAgtGgkjuolx1aSeRieT6V+qf8AwTA/4KhfDT9u39m7xz8cPid4As/hM3w0vU0/4ia7fazG/hh8wea8trqM4QBEQqZoZArQGRFZm3K7flf+zD4I/wCCR3wG+N1/8G/+CoXwT+LttrPhPRDc61qPiXUJbXSb3WVijn/suPR9PUXAheKVJLaWeV/tIGXWPcEr9nP2M/iZ/wAE4f2yP2XLv4TfsXaL4B8RfCvS7NdH174Xr4ZS1g01JgZPs15pc8SlPNJZ98iFZWDsGfDGjKqWYwlNYzERqPX3Uk3Fp63as9NrctttbWvfH+Y8IYjD0Hw9lVbCwlytVqjqRhWpzg3DlpydSLc0vaKbqqpZSvDmc+TgtW/4Lnf8EhPABOizftsWGqG1+T7Z4b8L6rqVuUB+UCe2tpI5AB/ErEEV9EfAb9o74JftVeB1+LH7Onxk8PePtAabyxqvhvUkf7M+M+RcRg74JFHJSQKwyMgZr8Vv+C2Xij/gjv4V1K/+Av7D/wCzN4ei+K1oBp+v+OvhtqMum6H4SkSVS1v5Fqy2uqX+FaIxeWVg3sZJFdBEe1/4Nhf2XPjFq/x98Yftv2i3Wk/D+18LXXhVLmDdGnjLVXnidwF+7cQWIhdTOR/rp2jRj5cyjSOPn/av1LlUtG24t3hbZTT0u9kk7910Xn1+EMG+Af8AWZ1KlFupGEIVo0+XEuXxPDuDU+WCUpSlUp+zaTUZuyk/2M+LPxd8E/AX4TeLPjx48uDFofgjw3fa9rE4YAiG2geV1APViFIA7nAFfnB/wa8eK/GHxA+CX7QfxO8ZTxyat4n+Mq6trcUjFSt7d2MF1cHPrunAz6JXrf8AwcQ/EIeBP+CSvjbw7LriW17418S6D4d09I02SXga/huJ4STyQba3uC2P4VYV5Z/wavQ6nH+yP8X9Uu9PjSxu/jQyWeoB/nuJF0mwEiMPRPlAPfcfSt5V3/acKHTknJ/+BRiv1PNw2UwXAWLzV7vFYehH0VOvWm13u/Zp22tra+v6ai5trMjKOybQMx/MzH29qVrqONihYBs/KNv3h6+1OaJEPnRKMH7wweV9cVEFkHCtKpL/ALsqg5U9+euK7XofJXBlmVSCyAE8qR1z2pyuzbGZRGycIrMCT9MdRT0ja1LiBiJGGSwXcT+HQU2eLyY4wbVSnViAcovf8aLAPbc8gjnUSg87f4mHcf8A6qo6Pp99YfamvtVOpTXl9JcQFrVITawEAJbAD7wQD75+Zu9SeZa+aoe4Yc5Ukcg9iBVrz4W/cpFIf4irjDj06+9CAhWKONkRU3Mo4WUYIB6jP9KkjRIgcQA4OTgnGff8KVZFupDGTI8gGcSR8D1BpJAwQRvIrAfceI42+3oabEJ5UdrGVt98cWPMCsu7aD79cfypsrvbIJJlaZcjENsoLuMjkZ4GM5PspqSNnSTcI90eAd3uO3NMi86IieZVZ2OGaOMIAO2QOOPWkA4JKkriWJQo537ep9Pf60U8zKchwzlTwSuCKKoAS4cPgsiEdPMPUUouY7ndHaarHvXluKjaKaYCYMoAPRo8n8KaLeT78iOWXp5hBUfhSAX7SFcNdT7FxyQ2c/ShJJZ5dkVzK4I+UlPlH4nrTBLcctHKjt0+WHGPzpyfanO24cyKOc524/KkMme3jtVF1PIIecAKMs59agCXN1KbgWkyr3lM4U/98jpSFHgzd207swPNsU3bh7d6liuLa4TzyFRyPmgkXDD60WER21pbTE3MySXTg8bj/SnuyPH+7i8sj+EyElfwpS6yIRckrx8nl8flUIlZPmlhjDg/LmT5vqfajRAO864cMFzIy9ZB8uP8aEQXBSMRIXH3hL7e9SFgwKHHUNjGABRIY4leRpUGwFmZmwEX1J7D3oGKYgQHUAvngLwp/GnQy3cciy2iKHHIBY7cjtn0qGP93boVmQpj5Wc5znuD/Kvmf9sT/gq5+yD+wp8fdG+A/wC03rviTSJdb+H914ottes9O8+xRIpjFHYhYyZWu5ykwjVUIJQDILChtR1bt66fiyqdKrVly04uT7RTk/uim38kz8/f+Cyf/BGr9jT9lnw34r/bn0H9ozXvAtnrOo3K6H8LLfw5aagdS8S3peSOy0yeRke1tXl8yaWMiVYo0mdPLRAo/M39nv4D/E/9p742+Dv2dPheLefxd421iHSLC4aJnt7aQo0l3fMudxt7aBJrhl67YsDkivUv+CkP/BQn4pf8FGf2hZvjL8Qll0Lw7ottPZ+AvB9xdq0PhfSjhpZJmBKNezhEe4lBIUKkSsUjBb9HP+CB37AZ+A3wpk/bT+MHhe6sPHHxI0lrLwBY6hbMkmgeFXKsbpkYDyrnUJEWT5vmW3jgA2FpVPxUsPgc9zu1CmvZU9ZzStzvtfs2rLa6557NX/p2hnHE/hZ4Yc2a4uo8dikoYWhOXN9Wgo25+V3tKnGXNK7koSeHw6u4VFHwb9sz9jj9pf8A4IffFK1/bB/4J0/H/X5vhSby0tNZ1e+uXvf7JvSBEtn4ktsqmo6bcOxEF6VWS2kl8sPGTFI/6Bf8E2v+C0fgD9vawi+H1/4d0fwh8YbG0Z9f+Gl5e4GqpGMtf6LcsF+2wFfmaEjzoSCHBXbJJ7tfaD4c8TabdeHPEfhzTtU02/sJ9O1PTdRtBPZ6hZzrsntbqFspPC6naUYEc8V+Of8AwUt/4IUfEX9nCzvv2i/2LdA13xd8J9LujfzeGrWeaXxH8PpYzvL2kqHzr6zi+8ksTG6gUDd5oRpF+jrwxWCl7XDR56f2qa0a/vUui/vU/he8OV3i/wAbyzE5FxVRWBzyv9XxasqWMldwmkrKljbe9JLRU8Yr1YL3MQ6sFGpH9sPEOrXHjlzqegwSw6hYRmLU9IePMk0GfvoDglkPBGMgdulYcc8s6JNAY5YzwSvysMdq/Fz9lL/g4o/az+EWhaVpP7QPg7QfjhotpEv9l+LJtWbR/EqQgBUBvoI5Ib0gAfNJEkjc75HJJr7Q+C//AAcQ/sGfH/xW1h8ZdK8S/BHVb51ihv8AxfBFeaBMTgL5t9ZlhZnOcvOscY4O7k1WFzbLMY0qVVXfR+7K/a0ra+SbOfPfDvjfhyM547AVFTjq6kF7Wly7qSnSclytWak4xVtXZXZ9lapo+keIdA1Dwr4r0CHV9K1rTbrTdX0PUF329/ZXEZimt5QOsboxU1+In/BVr/gmn4O/4JeeLfhV8Y/2cvjt4nu9H8TeK7m48J6brmnwSX/gu90vybm2kjusFb0RSHCpPGSyIu4yck/t89wEWO78+GazubSO5tL21uBJDeQuodJoZUJWSJlIKspwa/Kf/g5K/ad0bU/FXgn9hm18BznUvBN3F421rxheoIklF/a3Ftb2VioJM0ZUu00zYUPAqLuO7bnnSoxy2pVnZSgrxfWM9OVxe6d7L89Dt8LquZVONMJgsNedLESUK9NO9Orh7SdWNWLfLOmoNyd9VvBqTR718IP+C2Hwj8Tf8ErfGP7X37WeoW2leM9GF98P/EXh/Q4p0PizxLcaeZNPks1gzJALy3JdsFRA0M+G2x7j+Lnw58IfCHT/AIIeKND+IfxC1qy8S+HfDOmw+BPBdr4VF9pfiq7Jl+2Q3t1gCy2ARbH3DJdiQ+3bX1N/wSm+D/iD9p74X/tZ/ss6Bokmp3evfs/W/iHQNMhthK8uvaVfSSae8S9ROZJTGjDnDkZr45j1G3vdJXxGbgRWM1uJ3nbdsjHRlYYzvDZUpjdu4xmvmc2zGtWwWDxFSlGakpXTTtztKN1y21suaKTum9Nlb9x8P+EcvyviXiPKMFjauGqUalDlnTlDnWGTdflk6kZpwcpKlWlOLjKEVzfFK8VhpGi6LHJHoeiWlgJkXz1toVVs4+4WH3gvT0rq/DfxZ+NXhTSdP0nwV8cPHWg6No/iD/hIrLRvD3ieaws7fWBCsK6qnlMpFysSqgYkgAEY5OfsD9lX/g30/b9/aGXTfEvxR0fRfgt4UvUSeTVfiBcCbWvs7fxRaRCwKSHstzLAw7rn5a9X/bs/Zk/4Jpf8EavB2nfDvwX4Dj/aE/aa1uCO/wBFm+KU8dxpfg+3UnGrXenQhLaCENzFBIjyTsnLFY2Nc2CyPNqKliq1b6ukneTb5rabpNtdFrK97WV9H7HEfifwBmVajkeXYD+1qkpx9nSp04+x5/etyylBRk0nJ/u6Uo8rk5TUVzR4j4M/8HJf7fvw/wDDcWi/Frwp8PPivNZ6U0fh/wARazZSaTqlvdhCIbqeS13QXaq2GeJYYTJjh1PNfD+keEfi7+1F8WbHwXpV/qPijx58TPGKW0d/KubrV9YvbrzLi7YKMKFLyTu3CRRxknaq8dL+zl+x7+1P+2JrV9e/s0fA7xZ8R5NV1ue58QeMLHTEsdHl1GVy88st/KI7O3jDFjsiY7FGAnQV+13/AAS8/wCCWngv/gnn4XuPHfjO803xP8YdatPs+teMNMtWksNCszz/AGTpDSAOsZPM1yVWS4bGQqqiJ34XDZxnNaH1qUvYQlzJyioSnbbTfVLdq0U3vJ6fK57nfh14b5dinkdGl/aeKpexnTpVpYilh7qXP+8fNBKMpP3IScq04RT9nSg+b6M/bB/aR8H/ALIvwj+If7W/i6FtS0z4e6QLy0so22Nq+qFUtbK1RxwGnumRCeQNwJ4r+YP4leN/iB448Z698V/ipqqa1qGrHUdd8WzKMTavq93I0tww7RwjcVQfwqFA4UV+tH/Byr+0DqPhvw98KP2JdJaS0bVvP8f+ONPaIgzRW8n2bSoS/dPNFzKydQ9vETjPP5q+L/2ZIPh9afCfVvE/xPh0zQPj1oNvruleNvFWltJpmn75jbalFMkGXFpZuqgk4LLPG4yCcb8RfWswrrDUVdU+VzW2tSXKtdkoxu+b7PPf08rwchknCeVPOsyk4VMX7enQlZytDCUva1FypOU5VarjFUlrWVBwvZtS+i/2RfhN8A/gV/wWk8D/AAG/bH+K+gfHPQIfENnok3iC2d9Z0/UNc1TTrYaMl0sskz3Hkzyi2DSFwjLE7BFU7Ok/4J3az4z8Jf8ABVv9oD4bfBi/sfBNn4j8KfFnQlnt70Wun6Ba2d1PJYz71O2OG1nRAjj/AFaTPtIBNeO/8E4f2sf2U/8AgnX8fH/aI8c/AG28TeKYNF1rQ/BPiTykFpo1yIW/strK0CeZI08iyxy3UhRo4J4xGPmlBwP2SLHxf4F/Zv8A2gPitp+sCS5t/AOleANbnUbmuU8UaqBeFWP3C0Wnzx56nzwO9b0sXh6cqEoNfHVqySfM4xjCTlFy+007Ju71srvluceP4ezbF0MzoYinN2w2X4GlOpB0qdarVxNGNGtTotL2MHDmqRjyRainNxpuq6Y7/glB+wTrf/BR349+Ef2ftKlu9E8I2nhuHWPiDrNkBHJpGhIQjRwt91bq7l/cxNyVUzTYbyiD/Td4G8J+AfhV4H0rwF8O/C1l4Y8NeHLOLS9A0S0hFvb2NrEAkUccQ6LgDB71+af/AARJ+NX/AATC/YZ/YM0/4ifEj9t34XaH8QvilKutfEGO/wDFVrFqFg8W+Oz0Y2pYTRLZxEoUK5MzzuOJa0v22/8Ag5T/AGZvAHhDUvCn7Blhd/E7xpNbtFY+LtR0eey8N6NIykC4d51Sa/aM4ZYYVKORgzR9a78Bh8LkuX3rSjFy96TbW71tfeXKnZWTu7tfFc+M4xzbPvE3jB08toVK8KNqFCnGnJNQhaDnKNlGk6sqbqT53FU4+zptpUuU+fP+Dn79qzSviV+0x4E/Y98JagZ4/hXYy614wlikyh1jUo0Frbbe0kNmHlY8/LqEeMfNX2b/AMG3/wANNS8Bf8Eq9C17VbIWzeOPG2ueIrAS8NNatObaGXHo6Wysp7oynuK/Fv8AZD/ZL+PX/BTH9rAfCDQNf1rUtX8Q6w2rfFP4gXIEsujWdxKZL3VruTHlpcyjzFt4eN0hUKBHGxX+nP4deBPAvwq+Hnh/4WfC7w1Fp/hrwtodro3h3TISR9ksbaJYoY/m5ICIo55Pc1z5TKpj8ZWzGSahJKFNPdxi7uXzf4t72uet4iU8Jwnwzl3BdOcamIoyniMVKLvGNarFRVO/eMejSajGDai6iitxVjLh5GdW24YwDeB9PT6VGk6zMWjvSxQYZHPzqPde1SBZS4ZHjQqM7d23dTvs8chDiExylTtbj5vbNe+fjwkTOqEhc+j7+B9aFkuJTnzUKL1KNyT/AIUNHPJGv7pZMEZbPKn2Hf61GyzRkvLbxyMrdQMyA9vansJWHS2sDsXaFTHj52HU1GVktf3C5kjI3RxP94++7uPapANR24tZUEhwW3pkMO6kenvSM9rvCwwMshy0duV3eWR159PrSY9RzmWXhCByC0gao5pbSGVoJWO+YZ2ScdO6/wBaenlABEaPEZzJuUjP0HelkM6jyAyS7W63AywyOf0ph1BoFk+aKEMdo+XJBLnqPT/IpksU0L+XZxDzxggXaEqoJGcr3OMgehIPSlWQK4lWXbxt8sqTyO9NtY1jCQ2chLbidg3MSDycfrSAmNu8EhbzSVbhFyTz/T6UUkcrfMsTRgA4IVqKfoLUi+1EloT5rIn+sVBgqKkikS4O2GzdEx/rpTz+RpxnuIE+W03EfdIk6j60ry+ev7+fy1xyhOc0g2HGYCL5F83sCDUUtwqDa8gGOo7ilnbyoR9nnQDuM5/SlS+Ea8o2cYOyA5P40wQ24kaYKY5yi4+8g5P40joikTlQ5xguxAYj61KtvNP84jeQdVDgACo2BV8PFtI7DkUhjjFJckGIRCNfvAtzTnt4EV2itIjKwxvfjI9M/wBagMyoSIoBIB97Z1FCTXj/ALoRqNw4Ytkj6jpQIWdlRRbRKxIPzuTuGfr3qoLLc/llmWOOIqUPRwezg9Qa0reNyrCRU3jh2jGCD9KYYVlJkmDOQcc8Zp2BMrRakYZDDIrnC7lKIPLRB047emK/L/8A4OLP+CdXxx/aQPhP9s/9njwtqniu/wDCXh6Tw54x8GaFbeffNpjTtPb6lZwr88zRSvIssKhnZJFZB+6YN+pDxXaRllijeJuWQdh9e5pu2WKcTCVol2kZTgj0II7e1YYnDUcXh5UKqvGSs/8ANeaaTX+R62RZ3mPDmcUM0wEuWtRlzRbV09GnGS0vGUXKMldOzummk1+Gn/BHb/gh38QvjT450r9pT9t74V6j4b+G2iXcd7ovgXxRp7Qaj40vI2DxG5tJRvt9NRwHMcoD3LBQy+ST5v7QeIfh5rOq6lcazbeJ47pbuUym1vsxSIT/AA7hwVUcAdgMV1spnEpubq483CfO3f8A/VTUWMwiWO9i2SAkpJxnHfHWs8FgsNl+HVGirJa+bfVt9X+CVkkkdPE3E2c8X5vPMszqc02lFJK0IQV7QhG75Yq7bu3KUm5zlKT08x1TS7vStUfR9WiCzW4UzJbyYA3DKkH+JSO/atCyn13WPCdlH4Vef+1NBnkM9nZ3G13jc/LMATh8ZwRzwTXUeLvCT+JEhurHUY4Lu3TZDvXKzRf882PUEHoe1cs3gT4gWt0LqDSJI7iAl4vsd+iuCPTB+bjseK6jwT5B/ag/4Ig/sBftt+NdR8UeEfC3iP4Q+P8AWfMvL7xT4KRI7DUrsAedLdabKrWxZmyzOixSOzEmTPJ+JfiL/wAG0f7UOg2zXvwD/a6+FnjYh22af4i0u88OzzDn5chrqN2x1B2j3r9ktV8a+LtUtZNE13xJP5bHEtvJbLBKWHWNsAEj271X0HwrrPjm4KxWjW1mh2y6g67EVR1EY7uRkAdB3rhxeV5djpOVelGTfW1n96ab+dz6zIOPOM+F6caWVY+pSpx2hdTgvSFRTUV5R5E+3f55/wCCPv7CX7Un7G/7G938F/2lvir4ZmKeKZ9S8GaBod9JqNj4T0t4186zW7kSMssk4ll8pF8uIvhSckL8n/8AByb8DD4o+Bnwu/ax8M+F/Ot/AOqaj4Y8deIraIu1lpN6Y5bCS5IyVtVuojGsjfLG1zgkbya/Xi/0hbnQZvCuj2sNhHNYmG1EgBRVHZsfdzjn615nqH9oaZJc6JrGlw2ryWzWt7a3NsskFxC42vGyuCk0Tjggggg1tXwtLEYOWGlflceXe7tZWd3e7Vk7u97a9zzsrz/H5RxJSzukoutTq+1tyqEHJyk5R5aaioQkpzjaCioqXuJJJP8AKb/g2C8K3Fv49/aB+JrW0tu+m+FvDWhWOrQuAi3E1xeXLwI4OGfYlvIQM4VlJ+8K+5PEX/BLz9gLxr+1JZftm65+zqsfjq01xNbvYdO1aa10TVdYjbfFqd3pqN5U1ysgWUsoAkkG+QM3NeqfCb4NfB74A+Ch8N/gR8G/CvgTw1Lqs+qXHh3whpiW9rNfTYElyVQcuQqqOyoiqMKoFdt4Z8J3viSZpLOdbVLZxukHzzE9yiHsB/Ee/FLBYSGDwdPD35lBLVrqm3e2tndu3VdzXiXiHEcR8SYzN+V0niJSvGM27QlGEHByXJzpxglNNcs9bwa0NHwF4Ujv9UfxrrFyJ5Ev33BoxvMhXmRmORxkFQPukD0r4m+H3/Bt1+xXofxv1f4xfHz4xfFD41y6jrDaodG+JGrQzQ31wRhX1WaCKObVNmECpIwi2IEaNhX3/oOiaLoGlQ+HtHeb7HDny23Es7kks7k9WYnJH0xVx2XOyJRJLg7Bu+ZRW8oQnbminZ3V1ezWz16ro+nS2541DF4vCc/sKkoc8XCXLJxcoStzRbTTcZWXNG6UkrO6vF8b/wAKsvbPRrXwpo/iDS7LRNPgS303R9PsBaWdpCi7Vhjt4sIsYXCgY4HStDwz4It/D1+up6vdzXdzaDNtBbQjy4iRgMAfvsOwPAroEgtbMqqbYyfvBuefTmkMAuXVY4/MkjhkeFfO8oTEAkKWwdoOME4OOtXq2c6SSSWx8Df8Fo/+CXvxW/b4+D/hvxL8C3stb+J3w31G9bSLXXLtbL/hIdKvQPtWmzXBBFvKkiQzwyNmP90yfL5hZfCPjr/wQb8T/Grwr8D7G/8A2yLDwrqfw8+EOi+BPHNmfCcmo25FiGkebRPnQea0kskcglBSUqkuOCp+jPgN/wAFu9N/aB0fwrr3g/8AZBuLSLXPC3gzW9Ul1Px5Fb/2fHr/AImuPD6BGktx9sigmtmmaZPkdWVRhiAer0j/AILE/Dub4zfBj4I+Ovg5BoOs/GfUvFmnC6n8XwTWXh2XSru7ttMF1MsWD/ar2U3kYwcrtUSEHHPUwWFr8/tIKXOoqV9motuN1fo3+jutD3MBxNxDlUMPHBYqdL6vKrOk4tKVOVaMYVXGXK2ueMUmtk7yjyzbkfkp/wAFeP8AglMf+CfXiHwp8SPgxpnjnVvhR4s0WG3l17xBbS3+o6Xr8TMs1vdiCPEK3cflyQbVCeYssahRsB/Rj/gkn/wSe8FeGP8Agl14g+EP7b/wTafVPj1ff25408K6lvt7zTLGMINKtHeMq9vdQJEl1wVeG4mkGQyZrf8Ahv8A8Fx7vxpZ6LpTfsoanoHj/XtT8PeHrrwXrvjIM2j+IdYu54rFLqZYCj6RLawm8h1KIOJ9ywpH5jKKb45/4LwfDf4Z+FdL8deLfgMs+n+J/hh4o1zwjqWk+OUuYNe8V6FqdxY3nhmArblkLrbvcxXkgCOgcKjMhFYYfKsHhcbPFUo2lNJWVuVd7JLS9lfppotWernHHvE2fcNYXI8dWc6VCcpqTcnUm3dx9pNybl7PmnyPSXvJyk3CFvLfGX/Bq9+y3qevQ6j8Mv2v/ijoFu6ZuINd03TNVmc9ts/2eJhxx8+8nGc+vafDL/g2T/4J0+D0jvPit42+KfxFuRxKmreLV021Jz0WLT44GUdsFzXd6z/wWMFlrPxZ8L2/7ItzeXHwd8Aw+L9fvD8Q4I7O5tZ/Dq63FBbXDwgSXGGMDRDlQvncxkZ2Pix/wVctPBHgvwJq3gv9m19a17xT+zxd/GjXNG1DxfFY2uj+HbO2tpri2hvDGyXt6WuRGiKFT5TJI8aYJuOWZfCfPGhC/flj/l+hz1+OeNsRhlh6uaYmVP8Alderb52km35uTfmz6G/Z7/Zl/Z0/ZF+G8Xwb/Zp+D2ieCvD/AJpnbTdFgwbuY4BnuJmJkuJiAAZJWZiFAzwK7XO7dC7AsBw6/eC+4/wr4Z13/gt34b0zwV8Qvif4T/Y38S6t4P8AAvh+31/UfEJ8UQWscNncabp2oWqXolUfZL24i1BUisk82ZpYSpCh1NT/ABJ/4LQw/DKDwXd6t+xdqkh8bW13c6JAPHdsk8EMWsWGlxre+Yipp0ztfxyMly8axGNoncSYWu2ze58skl/Xz/H/AIdn24LaJQSIoyDj5Sen19T3pXheTaYbg70PCH7v0x/WvB/2bv8AgoT8JP2lv2t/jV+x34Y0KXT9b+EUlhLbX13qaSf8JXYTqyXF7Zx7QfKtruOS1kZC6hwgLKzhR73IhLLIAyApiWPb1/H1/nSaaC9whmZyHmiIKkqdwIK/0x/jTmeBZP38p8s435Xnb2AqMtGJSQXX5QFUgnj196fFHezSMtucEL82V+XHbmkMfdpaXRFtaiQoV/eSEkMR/dx2FR/u0doC6EnGxWJycetMj1NoZ0iviIw74DBCVJH95u2ewq000UjBrdDErNkbSM/Q+pprUWpCxZw8cy7gv/LMDaX+h7H/AAqNLoCD7WryPCBlisRZyO2B3HbNSOyibH2xQGGVCDLNjrkUkkM0sq3P2qT1BVscemKQErsLmQiJimQAoHb3x/Sq5EeoKYoLrZEx5mtZCpJDAkZ4K9OR3BI708pMpDTwAy7cMwk/h+nWmlo0QNdMIEjYbpppNqqSQACfckDHqRQBMIYmZprfOSMNk4wPpRTBL5kjRO8m5eeccCiqDYd5F1Ixhh37l5MshBX8MUsYhBLuyttHUDPNRRS20ibJoJ+uUymFz9BzVhTOwCM6k9hkYxU6DIUaZi0/2PyfSY4+YUsMYfdJ9rmyegVsL+VOiSeN2lkYKvcOePypZZQyZVkwe5OBTuIhkt43P76Auc5JEpGfyqxsc/KLoIgHyIRj/wDXUHmQW7hniyD3CE/rUjySM4BYRpjIzhi3t6CjQHqK9rE+HSdo27/L1pkzeQdkV1lscRoPmP4Uw313NIUkt9gX0bIH49KeDIBiRI1Y/dCnDN+NFwGGeUfvmmMbS4DiQZUD0yOlVfF3ivwr4A8K6p468eeIrPRdD0PTZ9R1rWtVnWK0sLOFGklnmkYhUjVFZiSQAAT2q3Os0w3TIYnDbQof5k989DXwF/wc56Z8V77/AIIs/FMfDG4m2Q6zosvi6O3l2SPpC30HmAY5I80wlgOqB88ZpxV5JA7pHhXxL/4PFf2JfBvxVk8K/Db9lr4m+NfBkFxsufHMcsNi9xFuwZ7Wymw0kZ6qJXgYj7wWv0s/ZU/a1/Z//bg+BWkftIfsxeOYfEfhLWgyw3SAxTWdymBJZ3MLYaCeMkZRgMgqyllZWP8AKd4d/wCCfHxA0jwnaeJvF/xZ0GSddMtr0eCNGmaO+nEyq8Fq9xIoRFbKpvXdgscDjNei/sk/8FNP27P+CNPxS+JHgz4WfD7TPBFhqWiR6rdfCfx1FJqdhPeho4xdrJC6usohyCUkRZAihwdi7fuMRwBn2Ewir4un7FNNpSTu7RcteVSUE7WXPKLcmko7tfO4bifKsXiJUcPUVSS3tbuk7J8rla924pxS+1eyf9WkUF7cWv8AxL4Xdi2CyrkfTniqtne6VqpuX0fUbW+lsr1rS/bT7tJvsk6AFoZNpPluAykoecMK/lh8bf8ABe79on9tHxVDp37Zf7UXxW8HeFr/AANZ074Q6vHpljBHu4hW0iUSzRFepklds9c17b/wQ4+GX/BUPxX+1Rrvxh/4JSl/B3wX1HXEg8R+JviGJJfDGtWVvkMJ7dyZrrUPnbmBkdC5DyRq5JwrcLZdSyr61HMqU5u3ux5tNG3zc0YvpypqNnJ2TZ10s0rVMc8M8PONlfmaXLvayabTfW26jq9z+jUMYf388OQwykSDhB6lvU+lIVuZrd8oscWMGXcVIA6nPWpWvbO5uHGneYItxKE8ZA7AHtnpUQLxTGWaTzHx91uFC+wr4w9gc9kl4xuLq5SWRlAE+M8DoRnnp3qw8UkkBbzDNtXbGdwBA9D2/GmF0uv3M8ci7Ry+Np9iO2KrvBPcMskdxtKsQpVOgHrQA4LEpCTARs5yIR0+me5qS6ihvbQWWp28FzaA5+zzRgkewNI1wroXEgeRBllK9B7UqPJtzLH8si7lIQ5J9fagGYE3w88CwqCfD0tuSPkt7S7ZVXHI4P3fr0qq/wALtJnf7bpWqajayZyFdwzA+m7jj9K6e7tWdS12yqGAEgnY9O2D/Q0tuLiVQIJf3Y4TIxj8TQFznpNL+Kmn23kWHiSz1tEPmfZprcRTED+Ae/8AOqSfE9YL+O21rwvLZPj96YpC8if7QDdR2xXY3Fm0RIkl8sM2C55yag1LTdD1+xa21PTlu41AUvGv7yM/3kbqpHWiwXINK16y1qMv4X1IXzAjei4EsXrvQ8gVNfZvNLvYtR01Jo/sMwuIJhtSeLYd0RJ+7uHBboAa861jRLrwzqtzaSS7LiymHl6gknllo+qsWB4OMZzxmux+Hni691KaXQ9blNxMyNNC0rg/aYyMMp7HA5GOtNbhc+WLP4Z/sjXvhXUPB8H/AATO8DyaNf8AgNPB+tabpniPSpm/sX7SZ10yGONstbLM3nJsK7ZW3KA/zVJceGP2TdX8A+K/C3ir/gnx8KhDHpui6XF4cvvGWjz/AG2z0rcth55wRaJYiRyGY7od7YOWr2jS/wBmW78OrpLaJ8YVsJIW8nXv7O8EWMS6xYCZpRaYC5gbBCtKpywUVV0/9lrVU1Sa81j4q+G9VguZ5V1HS7r4T6bFDqFtKSXtJmRd7RsNu4k5JXd7U7geeHwj+zTqngrVPgbrf7CXw/8As1z4Ag8N6f4ctPEWnTNqNrprNdWmhl1AkhihZ3uLdz8kZIZNhNZEHhv9kbV9J/sbS/8AgnV8Lr+7vfDkXhyHQ4/EeiuJdPVnZLJDgqB500oKKNzNIxOcmvbdH/Zx1rSfEUOteJfiZpmsRst3Fdw3fgezWaS2kQpbW0VwgDxLajhDyXU4boDWTpH7LHi7RdXsdWvv2i4bxLO4iMcdz8OdM2+Wh/1EZjjVoht4Dg7wSWyTQB5HcfB79jy601dEj/4JvfC2LXtRS50/xD4T1bxPpEbwZtVtnhkX5hLI1pthX5c+UNmQnFafxD0j9mr44fDXSPg147/Ya+HGvyfCrUNPXwb4Ev8Axtpgt9Os1iWNUglUbIAsaRo1m+EkjVVYFRgfRF98EPgjq+pT63dfBHwhdXlwp+0X8+ixPcSdBuacrvZiB94nPHWrE/wn+ENwyNP8HfC5YlXLHRYQCV+6WO35yO2elArngi6Z8Afi54a8d+GbX9gnwr4pt/Hko13xxodt4g0q9t/EeqWksKxGZQxWeSMx27CQjCGNO6in6F+zH8Ip7yXwv4t/4JP+E7bTdb0PU9J1u++06ffRzi8kS9ntpwU3zw3FzFE0kzZAlRXb7oI910LwF8LPCWqDXvB3wz0LR76dpT9p0nSktnZnI8zLoAPn2gt/eIBPSt1Jru5H+lywGNRt2KdpYeh9vYUuYDw/9nD4MeAvCvi7T7jR/wDgnzpPwlufBXg99N8Ia9ayWMrQ2t3cm4u9MgNvykRmzKVPyszFwATmvbZbuS3co94F2jkGLPH1/pTr2OeQNHKkkqoNwgSQgP7bu1F3DFCqKjSeW6g7do+Qeh9cetDvcaFt55HPzTLlvubV+X8PT6U2PUI5CZbCSSV1fa0fRH7HJPQr1xQxieIQjYOfvsOOPX1qVSTtmBj3nlwgyre+P60kGg6V3KNbOA6Ng7cAhz2NQSLDCwkjjVdy5kyOn49qftRGLRSohQ7jx2P8qb8uFWWRFibO4s2Sx/wpgPi+3M2+2a3Rdo++mXdvQH0psz3zRvJHp0DEMAscjlURvqO9SPKBklo4/l5y2CtNW6knT7Jb3RlWUExuicRkHncf5UgHNLHLM0V2AdyAnnI2/X29aiR4bgq93EdhOFimZX5Hfjg59+aSOSEI0cF40iRcl2jBPPvSyu9sgkmVplyMQ2ygu4yORngYzk+ymgRYco2S+1DnnaQd3pmiogkqSuJYlCjnft6n09/rRT1CzI/tRLnyXcOB0KYz+JpqQ6hLMLyCCORl+/ufa+PbtVhbnThzFepvzyu3mnOguMSNFuXuXGKVtRjMG6Qm8syoByqu3T64pskcezlkI7KBmmTWl40gljnCMflUhuMemD1qT7I9mojuFZZH6fLn8qNQuOjd9mIfmHQjPA/OmNbQq+Wiznl8tkD8KVyOMnaRwQH5b8O1C5VNkIG1uu05P60AI8tuknnWKFFUYczJ+7x9BTleyuYjJbyfOOoAwPwz0pgZ2JRJ5IgvXMeSae/mXEYBdQMYDvHtb8uhphsNje7E8dvYxK5lJXypV3Kx9SeoA61+JH/BZ7/gqb8N/wBsDxtF+zV8GfH8Gq/DLw1GbjU1kjkjsPGeopcGISpIv+vsYZEMcbNiKWXcwLqqNX3D/wAHB/7Wus/sl/8ABLnxhd+CNf8A7H8V/EjUbXwJ4bv1uAslub4sLuaM9QwtI7rDLgo21gQQK/mO/aD/AGgfH/jqLRfh5aeLyNN8K+EofCd5daNALZNQs7eQtDbSMvMwUfMzHqzHjuf0vgTE5Xw5SqZ9jIc9SHu0Y6fE9JSV/tJP3Xa0Vzy+PlR8zxBQxeZSp4Ki+WLd5u7WiV4rRapy3V1dqO6TO4/aF+MGv/s4ftG69qXwS+JOh6jf69Zwy6/bWyRajpemExhY7WPeGAniweVOFBA7YHGfE79uP9rD40+DtV+H/jXxxpyaVrcUMetppeg20M+pxxENGss+zzdoIBKqwB7g15Xp8Wl6bbPNJaKY4V/dQAcO2Op/+vXqv7Dnw2+A/wAVP2s/hb4I/a88ef8ACK/DDxJ40t7HxlrS3Ig8i0Y5CvMeLeGR9sTzkgRIzOSAprzs24yz3MKldU606VGo23ShOXIk3drz5m25bJtv3UrIrDcPZXTdKdWlGpVgkueUVzabd7Wsrb7LVvU8Uhi0YXAtVvYWcEBAr9+mAelfSv8AwTe/4KhftSf8Et/jHY/Ef4G/EDUbjws2pRy+NPhrd3rHStftMgTK0JykU/l52XCjehHVl3I39Kn7ZH7Nn/BFP9mf9iHW/Dn7UPwM+C/hX4SQeHZks4tP0i0i1O6Tyz5TadKmLma9bhkkjYys53bjkmv5MrHUtH05UTU7Jbqzd2ZUkmU3QgJOxHdRgPtxmvkU4yXvaHvpOT9y8vT/AIFz+3T4afEv4dfGr4b+G/jD8L9cGo+GPGGhWus+H9UiztmtLiJZYmI6qdrDIPIPB5FbEyztGzW6jcFBzIMhwT92vyi/4NIP2zbT4yfsH+Kv2QNau3m1P4JeJTJpLTS58zQdUkmuIAG/iaO4S7BHRVMI4yBX6vPcmLAAcqzEkRj7x/z/ACrkklGRorvcV4bloyBIYmVOHnG4AfSqPiLxLofgzTkvNWnubhpsJZ2dmu+4uX7BF9PU9KtuIZYykly0bs+2GG5Q7ffkdsVg3sNpH8bbW51O3LIbDfppYfJlF52HvgnOPU1Iy/bWnj7VY1u73VLTw7ER/wAelhALm6QHqJJG+VW9gO9J/wAIrcQwmWL4k+IEy3GHjwR7/LWtmJpTNGT5r5PmFD849x6+9O3pLEfOj2rkDeT29v8ACiwbGEmgeK7H5NO+J0m48xpqenpMZPriohqfxatpXW70DSdahBwWs3MUkwA6bD9361uQW5kfFpbS3CBvnIQtg/WodYvbTSpobbV3a0kvZ/Jti+5Q7gZC7x3IzgUWYdTBi+Jlhpp+zav4C1ixQNlQ6tNsbuc+g/pTr34s+FAnnaNZXF86g7DIPJjVvUk8kZ64rokuLuUG0N7IZIWCuJfvqewI7+xqN4kuZS5kgkUDJYBGyPUEDHtQBwnhq00nxhcXMmrakZ9Rn1BjcOoY20sZXPlhepP8PtXSeFfh9onhcWetXOnT2VxseG1sVnMyW4PJUnscV0VrNEluIY4zGq58tbVFjU54JJA5P0pJY4nZ54LKVZZgFl2zcOB0Jz0PuOafQB1lbRy7ZVSRIFkHMcRYtk4wD2A96Y1k1iEiupmZ5WZgwUgEZ4H5d6fbXJtD5CTztPghY1fKj/aYd6CtlBAlnbiS1J4MKfc/AHlfpQK4IsckX2i6kjEMQ+cw/MxX1I7Uy4tooXLecJmbhUIwQDzkj1xT0DWcnmpHmdTtjCng/UDkn2plzcWoAUq0MvWVNoZQf73qP6UdA6gEtIbZZbyUBGmVHUPhYhnAJPqewoeDKhZofLZmb5Hb5tucdKiUidHsrsB/9ISQKqjaSvI/Op5oredhLFp7pK7ZkEh4XPXFIZWiRmZ4jI4Ut8saLwy/7Q/wqeOSMKBKi8noqHAPtmknkdIP3Uq53Y3scBRTTbySpvGoh3UYfC4LehFGwbk9uMRl2dWbP7ty3C+gI9aRpRI214nd88AHj3OaTdb7SJFkTPUlenvTBFbTKq4G5hwkh25+lPUWhJ5LyxCZo1KFsJIBwo+tRNPZ2Lhby4jRWb5Sgzz746fWmSTWQlby47mJjGAUGCsvPYDjI9DTllZgWs0jlbGzzCm1VA/hIPORSHYaZ7aaQYtZs5/dSiPj8fUVKyo3GELemOcU5VZn/etHnIWZvMC5Ptnr9OtNNuHlkB1JvsrACO3eMBVf+9nqT2wfwpiI7ixtncOtgkueJPMPUdPWniBEDW6qpXACDOCuB096X7ExQQ7S+znJOC3uKFkto1Kz3KRuqglC2Wx2PvSGK8gQIY2RCg3bCvU/1FRQefCFluWjllLbZGgi2Ac5HH9aSB7Npc20mTyXiYEAH1GR3p/ktDgQM4BbBXfnj2PajcCUzA5DhnKnglOQaKgygYB7mSMk4MWBv/8Ar0VQhI3ugzIksag/xRIMj8TTltY0HmvPcEk/N57bs/T0p1vG7wBpLcQMOilt2PxpY0fmZ7gvjoXwQtTZ9Rj4Uj3tLbum4L8jyJuZf93tn61V0fSrrTVa4zqUjSyEyT6tcCSUj0ULwoqxuglIdJmkkH3SgKqKQteyKZbzaZR0CPjj60C2JBJFlnQq3qGHOaIDFcZP2Z1YDleoqENczH99t/2cDFLLJNCu6BApz83mvx+BFNATEptBRzgHGN2P1pZ45ZAFeAbQRg5yPrUEguoyLiOa2eNxiSJxn8j2pgQFi8W2MAcHzdwH4UbjOB/ai/ZX/Z5/bJ+DGpfs+/tPfC7SfFfhXUss9ldJ+9s5gjKt3aSj57e4UMdskZDDJGcMwP8ALv8A8Fvv+CcWm/8ABMn9tqb4DeD/ABRquu+D/EPhi08T+DdT1iFRcw2Tyy20tnNIiqk8sUkJbeqglHQsATX9ZeJkLSEqr44ZxxXxx/wWa/4JM+Ef+CufwL0DwVa+OYvCnxA8CanPqHgHxXe6f9otXaaMLPp90q4Zbecxw5ZMsphjYK4Bjfqo4qrCm6Ll7jadvNJpPbs31trqn0ynTjJ81tT+TiLTgGMk0Hm7ciOOQ7U/3mPoK9i+BX7IfjP4w+E5fjP478W6F4A+HFtMbbUviT45by7GU8hrbT7UZl1CUYYbIlIyhDMpxU138Kx8LbHxN4+/ab8CS6Xp/gHxfd+F7/wPNdBZdY8TWrYn01nQ5S2gOGlcHJBCL8zAj9IP+CQP/BIL4nft2a54e/4KC/8ABTXw5Jq/hKK2SX4MfA941trbUrRSPLu5LIEC20iPC+XAq5uiA75iP+kd2Lr5fk+DWJxjbctYwWjktuaT3UeyS5pau8Y2cvEdPOc6xMsJlco01F2qVpJT5Hu4U4NqMqiTTlKb9nTuk41J3jDyn9jf/gl/4d+OvhS38U/sKf8ABO/xD8ZLG3Ty1+NX7RGuv4c8KysGwDp+nrIsl3Dnj+JlIYGvpy5/4Ig/8FPX8Oyf2V8Xv2O/A0jIZH8O+GvhrutQ+OIzPLZyMw/2ju9ea/Wi6t/EBt4rLUNBkghs4FhtrVbPyra0iUBViiiACxooAAAHQVxnxw+KXw0/Z7+EOr/HH45+ILjTPDGhxJ58Wm2jXN/qE0jBIbGzgTLTXEzlURB3bJIAJHymJ4zz1zSwMlRXRRhGP3ykm385anq4Xw14XjHmx6niqj1cq1WrVbf92EZwpRv0jCivLz/Ov/gh58Dv20P2Qf8AgrRrPwp/bH/Z78LeHbjxl8HNSOk+Pfh7HHHoPiiK0vLRsYgAgmni3NwEiuI1PzoUcGv2TRIpsK4XcwBwhOHPsfevhD/gl7+0f8UPi9+15410f4yeM7KHxDqmjLqUfwO0K4jnsvg/pBTFhbXUyLh9YvFLS3OG46bVACj72kQJagySKNqBs9c/lXoQzDFZnH2uJadRaNpJX2aeyvdPe2u+qs33TyfDZHy4fDxcYNcyi23yptrl1lLls4/DeybaVtUEd3c2xMQuwSVx5Ui8r6AHoabc2thepbz6lp8bTW0omsWjk+a3k5BKHtkHkdDSwyqThH2nOXWQZLH0X275qKeDfIssemwzMqk4cNye2ccD3NUR1LLtNIzG4kiLg7iFb5QO2PU14V/wUM/bz+HP/BPT9n5vjP4x8Ga34s8Ravq0Wg/D34b6BGXv/F+tzA+TZwIqOyrwWeQKxVVO1XcpG/s03m2qGXyog/lkxwBcoMcn6D3r8Ff+Dp/9qD9oj4ef8FVvgFpHwO8Y6joWs/Dz4Zx+JfBN7aCKUQatfX9zFNOqyho2Ux2UKN5gKlUIIx1unHnlYT0VzwP9oH/gtH+3j+3d4M8W+A9V+Ofx+8F/HyXxpDpvgD4I/A3STYaH/ZW8R3dndrB/xNJNRRxKMSFsFFXZhzspfsMf8HAf7TH7Beg6b4b8d6/8ZviD4s0b4iy2vxD8MfFLxY99pUvhiNNjWVrDc5uNN1eGYMwZW2ZDCRZAFRfkjTv2wPjj8NPi14v+MHhb9q/x3bePfHWoXF1458VfD6+/s+71G4lmM0zfaotpVTIzHbDtXn0xXnX9uaHrmry3d9rV4tzeXElxPf6xcCae9mdizSSS9WkZiSWJzmuxUlsYOa6H9dnww/4K1/8ABNf412Php/hb+3/8K/7U8V6XHPoWka34utbXUVWZQfJuYXcPFcpkjyXAfeCMdaT4tf8ABTD9kr9nPWH+F+jWXizxxc6Xro0KTT/hj4Zk1aWDVvsMupS2cs+5YWmWzikuXRWyoVgfmwp/lw/YV/Zf/Z2/aK/bQ+HHwF/aZ+K1r4E8CeLdea317xeiRb43WNpI7MTN8lu1w6rEJ3BVDIGIIBFe0eH/APgkJ8dP2m/20vit+xZ/wT2+Pkfj/wCHvwV8UWy2+o6h4pigni068kK3OoWVukiw3RiKyxyyREGUGPav71VGMqcIOzOynd4eUntstba9G/Ja+et9nc/qC+DX7TfwJ+Pvhfwv4h+EvxI07UpvGngy18W+GtGupfsmpXOiXA/d3v2KXbL5WflJ24BwDyRXYveTzniQeQV/1Xl7iR64HIHpX8on7Qvhr4z/AAQ/aa8Iftj/ALFvhzULjQPhHa2Nx4c+JiXN5/wiEUFqUitBEdTYS2Z87zoptOmILSFsIVkOf6EvA37f1h4a+HOnS/HPxd4P1bxnpnwQ0jxRrQ8H3Dtca74hvLfLRaWhJWS3zt2gg485GKhQTXOnGcVKLv8A1/Xp1sKrSnRqOElr6NbpPZpNbrp1TTaab+g/iV8Y/hB8H9FuPEfxW+KWg+G9PsL21s7m61PUAJLS4uiBbxTAf6syZyu7tzXkt3/wU0+AL/E7/hUfw9sb/wAVajJc/ZrW+jmSKGa5BP7r5vmVCANsmNpLegr4W+PXx/8Agx8XNZ8PX3wx+B17qMvhVpT46Hje7b7br9xejdfxXluPk81HGY5wTsz8m1cCuL+OfxD+Cz2GmaR8KvhDe6Ba+GbGKTSNatriS51bUbdsk2t5Kv8ArFUlkRwM4xTae1tSFbqfo34P/an+OOuao0OsWXhrTZ9Q8QSWll4e0z/S7nT0i4ltrmZDgyY/ebwB8p4BxXWeMf2oL/4f/FSLwVrGt+GJbS5aL7OLu4WB545gPKKvk7jnIXIG761+en/Ca/tI+C9B+HX7Qfw9+Dstn4Pghll8HXGtgxXWrRmLa41CHImZbdmZop3XcRjORXM/Fn4S/tH+Kr+PX/GPgDxR4ku9ZtYtR0/xBZIl9b698oZZ0lhOIUVeNzbdpXoKyUZvqN2aufqAv7ScdxsvNL8NmTTprt47SxuI2hvZ0j/1soBGcBuBkCup8EfE3w545jSGAXtnqKFt+l3y/vRjnIPRgRzkdK/LTw7+0p408J+NvEPhP4i+MPEMOrSeFlkntn1UCRUjjz57vz5yheF8s8nrmvrT9lSL4+xaLol98ePCBtrHS9Ks9S8O+KJL0tca1bTN9yWIYNs8abcbzl88ik3OOr2E0l1Prg3G+bdJbxwsynG/kEe9JcvIwO2URsE5mROMfSoLbVLS8kljtCJSrhpA+C8WeQrgcK2OcVMs0EgYbWjwdyOeh9j6CtABWkkiyb0gqQJGjTKn0PtmnTCSSERvGd3cuw6e2OtMeB4dzW8bHz8uEOQufY/0qRYUMSv5Z3MMFi2Av+FAXIxFbNIWjVmUDGWByPp/jUoW8RgEu9uANrFdykdxmpgzMjHIQqeBuH61Ck9uE2GeN8txFCc8nqMUbAMuIraVVlurGJlifKnBZVb+9xT/ADQpZxOPnGQhXO31FPWe1SMCQuhA5+zpkv8AhUbSHBli80bjnYI89P7w7fhR1AVp42dF+0R53ZCucDP17fjTVjh81fs+mLKwYl5mHC+oB7j0pVN3PGYUsMB22+SqByw7nPYUsU10YyDGjxhcMsRwy+w/DtQBPFb7wWk3rGBkTH7rfj/jUEdrfzQBrqaAOHO026soKdsg9W9T+VMEVot557FxIY9qqZSAF9lPBqVZZE2iQxtIpwWVulArWENvGrCdYDx90hckf4UUpeeQv85K7Ms0b8J/tEf1opj1JY0D/wCkWk0mO6CTO4fjTSo3mRbby3PTzTnP4VCRHn5Lh3HdfL/wp0U8wch1aT+6jcEf40r6ieg6aa4wEkiBXHYVHGSxAwwI6YX/ABqSWODcJDK4I6qXwBT5T5sXy3MZPbHT86AsrCLJ5Y3NFJt/iIwcUC7tZ8+S4fsNy4/nUcaXtt8qxearnrnhPqakZJ4mVZZNwY9YVp9AIibhB5WUZn6qOw+lWF077NgyIpGOFXGf0qPzVLlSrqR0Vh1/rSESAFgmMnjII/H1pJAweFFULIzRbhjI+Zj6A+n/AOumBJdW0mVI9Q/sy7mglj8xFEhtJmXasybvlbacEZ4o+2sVa2WKRSo5WSLbn0K+oqKZvtA8h2EzrhgHO0gD1AouNXTPyu+JP/BOn4Y+Iv2mvDXxz/bW+B+k+N/ip4OsfsniXxJrF9Gmi+LLhWZbTVv7HjCrJL5SxF5CCjsmHUlRi1+3B8C/Dnxg06P9pjxl+zF4t+K+u6FbyCfVvhf46uNA8XaTbryHszHIkU0a4/1IGQBwpr9Efjp+zl4M/aMs9Li1TVLjRtZ0wSR6Z4hsbeMzxo4y8HzjBQ4BHoRx1Ofln4RePD4Z1ZYNWQoouZImkOQDJHIUbI/hbK8j618PmVPMMFiVVqTlKMdItybfLbZ63XKvd842t2X6dlOKyzMsLU9jRhGbTc4KKjG7bbcbaav3o2+FqzTSTfyz+yZ8Vf2sfiX8SvAHgf4D/HH9o+207xhoN5qMCfE7xbYeIrHwZDa7lEfiICBZ4XnK7Y0aQOd6tggHH138SPh/4r+M2heBb+58fvouor50kL3EO+0/tiF9ssR4zGk0e4LIPmRWOOa9H8S+KLPSPB2s6n4O0NLm4ubPzrq10mCOGS8Cj70jKAZCo5Gcnjiua0y91XxR4GPgnTfh34r1HV7lYb7TJZNJ+zWlzP3ZJcnywoxknHSvGxlSOJxXtUtltdyjdNW3SvfVWtpodWGqVMPSjKklFRbSfLCM9YtScmmr2utW7/E7pt8vNf8ABPr9hn4af8E//EVvo3wwmnvtd+I/j+917xtqsszy75nikIto3ky7wRBiFL/MScnkmvsnyJY8m21HCGYkxFfuj27ivnX9n7xvN4i/aS0ew1nxNHc/2No99A11bAG1l1BgEMPmfdyFEmCM7ipxX0XbeIPDd5b2dzbeI9JlF7DJNp00GqQsLmOPHmuhz86pkbiOma+44feIxOClXmm3Kcnd3vpZO+nk+1kuyPg+JJU6ONhSco3UI7WS1bcVZu+1rbt31bbd0SwKMFVfNVz8pPJPsKlmt3WRZGnmUKjbYhJ8pJ6s4747CsTxD8T/AIY+F13+Kvi34T0yN0R5I7/xJbwGRH+4dzMMK3Y981leEvjr+z98R9euPB/w9+P3gbVtZhuDby6NpPiq3nnWUDJQIHLMQO4HY+lfQrCYuUHNU5WXXllZfPlt+J828XhFNQdSN3pbmje/pzX/AAOvs7GxeWGCedUjmmWMBm2q56lFJ6k46V/Ih/wWH/axuf2vf+Chnx8+PlvqcuoacfFzeFfCDJJ8i6TYN9kh8kfwJKIvOIXGWlckZY1/V/8AEjwz8QrHx74V8RW+uSPo8HiOF76zkmWLLFPJjjc4IkjUO8gIwxdVB4PH8oH/AAVX/YD+Kv8AwTX/AGwvG/7PXxi0ef8A4RXxZr1zrHw68YywkW+rWEk5eOZZFGBPDvEc0PBVxwCjxs7w6Sl8v6/p+q0N6yioJp3fX+up9A/8E5v+CIf7OH7QPwr079pn4k/tOH4i+FxdJaN4M+G1nLaPc6gLcSS6bcTXIjnSSJpIy5hjYNFlldeDX0Z8av8Agir/AMEo/h/ba9438d6vp/wbkXwDqcGmaP4u8ai5s7fUJIdkWqeRLN580tvh3WJSUlcoCARz+LFz478UWEmnW3gvxr4jS30EzDSbxdSkthZyS/6+W2WMjy/N/iPVgACeBWFdaXc6pJ9v1K9nvJQQHe5mMjKM9Msfc/nXu08dgaeEdH6spSf2nJ3+Stot9nr1PzvGcLcT4zPo41ZxUp0Y6KlGnFJrXd3tJ6p80otprRW0fonxx8L/AAR+G3jK7+HPwY+OOnfErwmIoWh8eQeG7zR/tjlQzQvZ3X7wPG3G8Eg4GCa+j/8Agkb+1x8Af2N/HPxKtfjD4zu/Ctl8UvhkfCPh/wCK2leGF17/AIQ0teQ3MrXOlGRDdQTeSuWQmRGRdo+Zivxd/ZgLmSRjKxPys5zgentU1rYxRF50gACj5ivH1zXk1Eqiaa0f9WPu6EZ0YRTk5SVvedk211dkkm99El2Vj+l39v34/f8ABOr4j+BPFfjL9su48GeDfB+s6XbQ/C74lXHh641bTvGbNCl1b6pZw2LFdZhDGNLyzaMPACiicNg15r8MNPtvjv45+HXhrwV+zbpcXiPUNLsrp/DHhXU5rCN7aWAFb6JZv3mmWXlhWSM52LhDk1+JX7GH7POm/tX/ALX3we/ZL8YeI/7M0Hxn4+0/R7m/ur5lSwt57hXuYrYOdkc0gJCKuN8jKvev65PFf7F/wQ8RL9gk8BzaM+nywrB4u0TVZrbxFAtuFS3RL9WEnkeWoTySSuw9M81ySoxpuy/r8vX5nVOtUq6yd2u+u2i3b2SSXZJJaJJfDvxz+Gdno8V5q9nqGna145v7LTrm38G+FIDdXGoiRpEmnlVCXt1jWI7y/L9QBnFVrn4SfE34Z33wg+MfkWEGkfE/UrfSfsPhu6kt9fhklcm1trdZ0MUA3puNw3IHy4ywr7b8Gfs2fBnwj+0VFd+DPA2h6MPA3g0P4fOk27w3el3d8XWZZ5S2L/eib1aXcYyW4+cmsf8AbM/Zvk+LXww/4S3wp49v9J13wfpLyS3a3BQX+lRuJp0IX/U3UZHmwzKMpIoHRjUcqi9BczkrM+Sv2qPhj8ddV+Jba78VZvFet6zqVpNp+mXen6bIst15biK3sI1wEW4lJ2MVUZ5fGKt6Frlv+zH+0/F4t06wm0mzsfB02n2nw58PeJJb6Dw7qC26wvBM7HyZ7eOTe0jnHzsfSvZ9KfxB8S/Dd/8AEW0/af1K70fV/CMWh6F8RNVkitLbRYo0Z2maUER3GpuCyfaFCsoLAHNeWSaN8GPiX8J/iXNY/GJ4445bLTfiRfQQf2XDo/7tPKQWBUvdh0Clm3L5pbPU1imujNmrR1/M8r8W698VvHvifSpNW8CRa34g1rw0LDQIbXSI7eHUbeHLP5T4CoBhucjpxVj4a2Hxfk03VfFt547v9Mml1vTrO10fxVr8kM93aFHae4jic4kMO1QrH5Nucc13fwO/ZLj+Kuk3ujfGj4bXPibw5b+NU8O3Wl6747uNJXStIkgGdStUtyCJFYr+73cBsHHWtX4vfBLxHqvwx1q98Z+A9alt/CZbTdI1HxndwW+peDtG007Y7SAxjbdreW+GRny77mJycYpKKiRdykQ/Dv8Aab+Nn7O3i25+B/gSytdZuYfDf/CU+KLu5ie4eeBzubULuYniCNSiAIQQQBg19a/s6ftW+G/2gvBtv4oOp2Og6rYwgatZ38h2NGTtSaRjgCOQ/cQfMM818EeDvFWteDdF0nxFaak17o/i3QpLbx18NtTsCv2fT2k26daRXZO5y+d7EEBGIBBBrsv2WvC3irxl8c/EvgfTUltNQ0HQ9O1jWvBHi3RzKIbNrvy1I8sgTyRbd6vkBcAkHNCTewnZH6WWiy+UEjtJYmc7nhnn3eUT34/hPbFJczwW5RZ7vzBNMLfy41/5aH7v+79TxVfSbbQ9LtIYbTVjqFvdytPaahBKJRLuGRuZcgLwQD0OOKnklUl7Z5lRiM7GX55Af4QexNV0EISsh2lVY8q4lXlGHqO9SRRylWUIqnI3ywrgsfeo0vFMSLNuEu7aPPXLFh7jr9alDKSziN1PRgG4NAEUkE8rHyjsOcMQfmH0NIonfZtgluJUYhmSTYQR3JPf3qx5gGP3RjJ+bLHOW9qbEZCyx3cZi2ggMW+WT8f6UC16jP3k0Rlb7dDIx25BAJP1HB+vSiCO7jiRdQumuuCUkcBXIz0YrwT7/SllS6R90CiRAMMC3HsRTYbgvEEEDJkFvm5yB12+9CH1J55LFFAkuowvRInBLc+/aoXeGH93MA+B91E+bP8AI1ETeRDfAAFHLFsHf6j2pzXi28rMkk5BUbiIDIgHqfT6ihsLCs8JdCLJFYLvVVyGHP8AF2/Cilmn1EQ+XpmqR/OQzRy2pZWHv3/wopq4m0iwFELm8lumYr0jz8o/xpRcGXdICrSdRlaBI2drW8RkJ5aPt780xzZWk4hkvSGfnDIWH6dKAHEIV866RQeyg55+lOLRFMTWTSA9FTCmozLcJ80mxkHQxMDUkErBDJFtjX3GTmgBWa3wFhh2tj5k5FEcT2wPlXAiVu2aQM7EBSST1PaoxaSSTNMdu0Doh5P+FJgPiwWYu/mt/C6j/GmyTW7jdJE7MOGUdKSILK2wMURT95WOc0/er5M0gVQfvnnd/hRuA1pgI0jGWTd3bhfzpyYl/chgCOCVTII96cTDbpkMFLj5srnH4UrGJYyFnKjIxLj9cUwE3Rvvll+aJEZpNhwyoBkkenTtXyX+0d8KtSu4V/aU+Dnh86/4e1eMXPijRNGXzbixnHBvYIhzIjAfvY1y6sNwB+YD2r9oD9on4V/DDUND+EfinxIU8Y/EKG9tfCejWYJnukhgaSa5fH+qgjA+ZzjkgDJPHg3wS+LH/Cm/iBfeGNS8SpYaH4hVb3S7x2ZYLW+PyuuT9xJOMnoG5PWvUXC1bOcoqTlFp6SirNc0VdNxfk011UrSj0uvlMd4j4Xg3ibC0ajXJU5ozlf4JXXKpK60kt7NSi3Fq7vF4nw78f6Z4w0aKXwF8TJdHeeJo7HxJp1jHfGzkHRmt5PllAPDI2DjI615b8Tvg9/wVK+Meka38I/HX7Vuo6t4f12I29xfeD4LLRdOe3Y4/esqm6hVlOGhjYb8lS2K+svHH7OXwI+PGtTao/2vwR48mxMPEXhOdbea6kxxJLCQYbsE8kspJHRhXiP7Qv7PH/BQPwfYWfg74d/FnSbnS9b1uz0+7+Iel+Ht91pFtLOqStNYlj5bGPcPOUsqFgSFr8wxGTZtllR+yjzxbte13FvutWt1quZW11R++5JxfllaX1ig6XM7NOrCNRXi73pya0ae8XZ3STimaXhXwD4e0j9jjxHofhmUxaYNd0jwj4bubf5fs8enIsYkQ9T++MmWJO7nJNfDf7V/7JXgLxn4D1H9ob4GeG/+ER8Y+ELQzeJ/DOlXMi6Vf2TSbJNQ0+Etiykyf9Itl/dTKxdQCGB/Wn46eE/D3hr4MW/gjwb4ZVdI0vX9MtrTTrVBshgWUbpCe3JLM555yTXxxHBpdv4jlt/E2lJGvhfW5NL1wypuXUtHucpLBIP4sxSfK3Y4Ir958NMRi8gw0qdGbk4cknZ2Um+dTTWzU9UtLxlySTVnf+S/GzHRxGf4bHz0hXjVhO6UvcU6coybt8VPmnLRrmXtIaxdl+XOmaF4RTWrc3fgDRpYdSQyRwSQmS2vFPDCJmJ8pgf4DwDxxWN8UvCPgaHw9dSWHg3T44NMZLq1WOLZPZhW+dUdcMvy5PHpXoHxe8FL8IvG3iv4a35nNp4c8UXNrdBW3zWyRyHybyM928sozgcHvXmHiTxMz+K20bXnhlufszozwH93f27qcTL25yMjsa/qVYmNahGcJ3jNJp67SV09/NP7z8Jo0MVRx8oyunTbTSb+y2n19Vfs09YvT6L/AOCWHx1+Lei/H3Wvgzpf7afifwB4X1fw9Gt9rF7q32+zs4DukS6tY7wtDaTKFYmQYPGOc18L/wDBRP8A4LN/twf8FBvA1j8BfjD8YdN1bwB4d1CNtEgt/DNtFd6zLZyzR2+r3cxVnS6eN2DLEY4mVj+7z8x7X9jj9qDxJ+yZ8V/ENno3wDn+JfibU7S20rwbozufstrdmVlt3uFKMkke5hlHKjjqK8N/4KbfBf8AZY+Af7aXiP4W/safFseNfBEFlaTz6z9tS5WPVmiX7dbpNHGiuiTBwAAcDA3NjJ/mTj+u6mfSkqaip26QveEeV3aXN1abdlL3d7XP6o4JwFVcPqrObmoWV25WfM7rlvo7WTsvhTfTVeF2Wmy/ZDLbgoAT5SqM5Hfj61b8hUVbn+z3R0G2cjHluP6NWj4SFtc3lvp94Qln9oJYjqWx1Fer/DL4VR/EXxFJ4Z8HeF5bzzLQyTw2yeY5CH942D2RfmzXxMnCnDmk7Jbn1lOnUr1VCCbb2S6nlGl6Rod/qkNubC82TDbLbbAXL/w7D0wauHwpdabZ3OoL4N1R7aWb7LBNdRhI4JVYM6v3LEDp6V+lWjf8E9P2bdJ+Iem+APE+q3WrNHZ2erWus6agTbFIoUbQv3WWTqDnNe63n7An7NsHhT4kaT4k+1azbGxPlzifZLaX0SLmRSODIQdpPbNfP4jibBUZJRi3f5bu39J9j6yhwZj6kW5zUX21etr6/hqu/kfi+9qNbu2uNURXIJKomU8ls5BTHKMOx68V+6v/AARw/wCCqX7Wnxr/AGRZfCPxQ+KmlRa58HPEDadefFr4jWkuop4k0qWNJbbTIxG6yXGqgb03MHZkCEl3LZ/LD9pr4I/Dj4B/Fu/8KeE/MuLbT4LeSZLuXzJRLMgIRz/eXOM96/Qb/g3Si+Hfifwv4h8F/FnwpqFlo+h/FyG08CeM7Kza4s21u7tPPubG8V0aHaqRoRJlZE3YyM5r1p1oYjDRrQ1UrNdNH/SPnauElhK9ShVdpRutNU2mtL9rXd/K1tT9qfhn8SvAnxf+Hem/EbwNqbXejaztm+y3W0XlncBRmC4AJKSpnBRjuUfStPxf4Su/G3gvWvCJvpdK/trRrm0h1DTIt93blkPzoP4/dP4hxXk37FWlfs1+KPCl741+CPwil8E6n4k1t7/xX4Ugv8eXqFvM8H24xFiNkiqSJVAEilcjNcN+0H+0F4t+NE7fCv8AZx8YaSNO1qPULDX/AB1pt/MkFjohOyW404php9RJDoskZMYOSCcA1g5JK5koyk+U5f4UeFbj4gfAPRfhFcDTdc1Cw8R2/hszaZZy2vh+7utKufNj1GCxYE2773aOVWBDPHhsgV1X7PFr4f8AiT4O+KvhTxF4fd9T8N/E+/0Hxlq1zapnxXLlZRdXEW0bdmRGhXjbGNuMVhfHPXPi98Cfh78NfAv7LmnppWneFNU099Y8VandxxxR6bGwSLR5S2ZBNfuwV5sF9xJ68j1/9h/9lXxH+zP4M8U3vxX8U22r+LfHOv8A9pazDZTSS2ul26Em3sEkk+aYxB23TMA0hJzwBWcUpJmtb3bI9E8EeBrWysU1+7MN/cXFvtSC4iBj2YxluOXwB8x59a4n48fARfHPxA8PeMfDYv49eOg32lwWsIWS1yiiSC6nEmYy0Zyiq43Msh2kba9c8t8eTLGvlgZAHGD2wKcUeKECLLDcCFRsMCOh96dklaxifnv4J/ZlHjj4q+ONVtfiBoOk3ng91m1fwHqN7u8+4ZQsyMx4gg6tGwyQxAIAGal0vwH42+GVokXwz+P1hNa63rqaxdeFVkkaISRIVWK8v3Ac2n3dsaNteQrxX2t42+Bfwc+KV0Lr4gfD+xuLsBx9tsgYLpt4G8SSRkGQMAAd2a+eP2x/2Vv2jPHNjpvwv8AtJ4l8Hap/Z1jawCaO1k8JxQyZaWJUANwoRVHznJ7cipcX0LupbnF/s0eLvjv+z3rGtap8JvgtqHiCy8SX848QfDm9d4J7bVYV85jZySAqivAHwv3CwXoeT9p+CvHGgePvB2keMvC4vZdL1ayF1ayTxhZIGP34ph/DIjZRl7EH0r5k1TVJPhX8R7HxR8adT1XwHaeHLuVtG07w3dS6ha+NpGiFtHdxSuCYLiNTtkgYZOQeetfTXhO78L6faWnhvQbOK1gu1ItmtFO2e4A8yWKVSMpKd245APJoi+lyWrGzDHK5AdAmeVH3t/1PakCu0O4l5JFPzCId/TFOkWbBRYUgw2F8o7tvuf5U2O/hlXbKXj/2lOD+dWACS5WYGZ48ODkKPmGOufQ/SlSeCNRFLJuULuzMffuPWiNWJMybSS3y7xz75/8ArU4NFACF09vLVS2EjyN/1/pQIer24jQySjb0AUdPpTVldY8TLgHjCLyB2OOx9qSAvMxaNgrP1ZTjFBZsrh/MdUwccKx9frTASVwIiIIywHy7ScFh34p1s7TxtLauwTqsZ42n6dvpTC8+XSQiGQHAc8n2qQtDct5sgy4O0MzY6fTrSB7EEtzONwuUkdcjbKO49OO9FWLkx7CZnRiANsZOA1FUtBOwwxyIBHGVQg/NKjZI/A0kcU8TM9vfMQfv5x831py2LSsTbwqQo/jfI/Kn28McYaS7dWZT0AztFTYeoxISfmtxGj55Bj4anBedjRRF+m5GIx+FPlnUN/ozeYhHJBwVqN8XCYkkJ57KVp6BcLiaIEQzyjj7qE4zStazMczzxxbh9zHBH070qwW+MqqMpGGY8GmtaKwz9gWSNejIxY/kaVhiXsEsluINN1c2z7vn8u1Ejkf8C4X60oS4iIEmnDhcGZX+Zh6kdM0GSybHlTFT3STIx+FCury+QIHPOVfJC5+nahWEG+3jfDZMnRmGTg/4V5D+2l+2z8Df2EPhZafFX43aldzDUb/7H4b0PSrcy3mq3O0syBekcSAbpJmwqLjPLKrd78W/jB4L+B3wq8TfGL4k3jW/h/wrpE+pavNEuZCsYJEUfIDSO2EVcjLMB3r8H/2kv2wfj5+238TtQ+OHxK8Maiy2dq8fhzwz4cmjubXQdMJDSWTxtgvcOgDPLjMjAAYVVUfoHAXBc+Kca6te6w1NrnadnJtXUIv8ZS+yv70kfB8d8ZU+FcAo0rOvP4U2rRV7czu0t9Irq99E0+tP7Z/i/wAd/tz+H/28PipdQ6pq2lapm/0GzlMkFn4ZlU289rZgD5xBDI03QGWQMx5avu/WvDVqJLzwM93DrFgAk9jfl1kS7tZkEkVzCw4eGWJgwwSO3avzK8N+ItMa3j8YeDf7O1zT4/Dl1ceFrpLPa2pWqgmWB0HIlhw8ckR+dcA4xX1p/wAE3f2ldL8Y+END/Zz8Q3sCT3NkP+FS6vezZJt5j5r+HpZTwAx3taO3Rt0WRuRT+1cU5KqOFp4vBwtGjFRcV0gneMkl0p683XlberhI/l2nja2f8+FxbbqOblFy1c3NN1KTTt7z5VKCa+NVKWjcL/S+lWOs/BLwy+p2/i2fXvCdlJE9xpk0B+0aTaP1vLSX72ImOWhPBUHGK+gPAXxAbU7/AE/SfEGrbLoBZbLV4pcQ6rCy/KcjjDAg4ryzR5YvsbWciFUEbxeTKuSByrwyKfukcqVNZnw0g1LQv+Ej+E13EJ7PQo4r/wAN/wB6Kzf/AFttn0U8qe3SvxnMcFTzBSqysqketkm03a7tZNptX7p3upK7/SeFs/xfDNalQoNyoVL+45SklKMXLlvJycVKClyNX5ZRUbOEuWPv/wAWr86V8P8AVrcAK0toYirH727jbXyB+0j8P59MOm/FjTY5pIJtPTSvEiQDd5ZiO62umHdcbkJ7fLXudr8RNS+JOg3fhJ1F5FpWqwQafqsjYN+PL37GH+x0J/rWN4ssFW0uLK4kWWW9QwyuvRoz8pAHQjsK5cmjVyus3Ne9zWa7qy/zv3T0avc9zjbE4XiynTlQb9l7K6faTnOT8m04ct1dOL5lLlcb/kN+2TeXelftW+PdbVov9P1mC5jYuGRp3som8th/dkTPHcivkj4y63b+Fru013TWddOjL3OjS8lohn57Ju/DcAehFfUn/BRXUbLS/wBsP4m+AmuLeG1mltbS2u4zhbO+trWMxysT0PY+2a579gL9jvxP+034r8OfEHxdpkQ0jVteFv4G0O4jLvq2ro22XUQv8NnBhmDHh5AB0HP7LxJxblvCXA9LH4x7U4KEV8U6nInGnHfWVk72tCKdR6RtLx+BuD8x4q4qlh6K05r1JP4YU7LmnL/C+aKW8naK+K69Fsvg34i/ZO/4I/ftH/ET4k6jceHdU8W+GLKyvEijUXE2vao8UcGm/MM7IrZ13lT8rSOc/Ka/Mf8AbM/Yl/aw/YZ8a+Ffhr+198LoPCWv6r4Mh1DSLC2voLlXsQ7xB5Ht3ePzdyNlQxI/iwSK/Z//AIKN/BvU/wDgor481f8AZJ8OfFnT9N+CX7PunXfiP4seOxKJIbzxJHaGKHT3YkLJ9mhDtI4zhpymAVBH4uXv7TviD9pLx58PrH9ub4neM/GPhTwfEfDJ1LUb5zP4d0ybcluYZNp3GIr5+yTcZFiKdBx/KWWY/F5m6+Z16qqV6lSc6yUJdU3TjFv3bqKaUL3jFQTbuz+r88y6thq2DwNCKpYWnCMKXM/spRTlJJOUVJtTc3H3tXblSvwPgPQ/EfifXrXTfD+nTXUrzqqwQRlmLE4GAOT9AMmv32/4I3/8E7fEXwu+BPjf4SeO/g2z+OdWgOpWXiK4sfLuLvTru32LEsj8WxViQVOD7V8Lf8Ey/wBlz4vfsC/8FcIvhH8YtFdmsItRsbPWbnTALPVYfKE1nqVuWyGEiFHXaSVzgmv1Z/aq+Ix1H4C3vjjxp+zb8TfjLApRtS8A/DzxRJpMl2wz+/vJIXR2tgQPuFipI+UivH4ix/12tTwMGvZzUZuSe6bdl2SVru/XdLlsfQ8NZLi8HhauPUH7VOUErfDblei05udOys1dNcrfMr7HwS/4Io6t8OND8KWHjL4hq+l+GoLO41dl08veXs9vO0/lK4bmFyVV93ZSR1rqdV/Yig8D/so+L/COv+JPDkF4mnajqt/4h8SaoLLTY55rtrmSa8u+TBbRx7FOP4UNfJv7GLeJ/E/xO+H/AMZfBX/BLf4o/CKPxNqN5FYat4a/aE1rWr7wzNb/ALtJNf0HUtsZ06c7isqZ+RCcZZM/aH7emiftHfHH9mex8AfsveHPh/rXjPxCi6jFZePwT4e3W8qh5potrC68psyR27KyGQIzqyrtPnYvD4anX9nK83Zauas3KVtXG/La9+rta2tkulYzNpVIOpLkXM7rk5bcib0UmrqVrJvljfRuycn+RHxQ/Yb8CeK/2UP2jf20PEfx98T+P/FY8FReJtI8SeHfg9qWi+A5haXMduttp2pX6Kb8qGzlAquvzKX5avsD/gn/APs5+Ev2Zv2bvBP7AOmeP7fUviDfrH428TWet6h9k0Lxvqup2wln0i0nUnybyGDyI0ugpDBGG3nC91qn7AnxqPhr4q6l+0d+2d8bPG3hD4hfCyTRta+HvjrxOt1YtqGzzb7UraKILHYW+9B9nhhVCilwTgqq+W/Cr4geB/idBpPw1+Jml6bq1paaBHB4c1rTpJIr3Ro4ljQa0jDBiSzjCFIFO52U9c19PgasasZwpyvGLS62+FbXSaStZKyXXzPk85o1qNalUrNc01Ju1nZ893dxbTlq72crbXdkl7R4t+HHxOm8P+IP2Ufg78I/FPgDVPHr2+leOviDe6qmqWul2VqheXT4GtyJIbaYHyDcsV3Bj8u7GPVvjb8Yfh/+zBpWk6F4X8K6Daar5EKi+1qWQad4NiWBYg8KRJ/pHmYKRWcX7wsQcYzXQftD/Fr4afs0/B7/AITPx78bv+EH0q617TvD0vjgaILr+2LmbalsZI15LOzGR25CAlscV4p8StG+OHiT9qbxP8Mfgp4hGpp8GbPy9N0n+zYtSvtLnurdJZ/EVus7CO51ASSrFGHLG3VjgcmuxJy16Hmu1O/c7P4Jal8SPij8TYPGH7QGkN4K8IaDqCXPhHwM+lnUdUvtVkj2x6lqIXJXyVJaGI8xvICRla+1rOwTR7OPTtO83yYUxH50u92zydzHkkk5PvXg37Gkn7QGv6jba98bNZt5hp3h20t7M2jRLIdVCstxFeyrxeXLqBIdhAQ5BGTXuzF5c4WJXVso0jEsMHnNaxXu3OWTfMSpDJLGHWRQyjlmGWz6AfxU/wA0KxkG1nb7oHBc4qGQiSTe4+cLnof51NEYnKpFErOR8mBnGO5NIdwM5aLFtEIpCvKSHOD3pG3mHbcFjlVLCPgED0PWpgFkYD7JGr/xfNkntihYlhjYGF0XJ3Jnd+VMNDhvF/w28QeJ9+j+H9btbW3EwvtL1C6G+Sw1GP5omKEYKE/K3cg+oqf4VeFvE2nXF14m8T2I0zWNUC/8JLDHNvt7u+QbBdW/9xSBjPGehHeuwEUhVgY1ClcZx1B/nSG1hQNC8kqhRhfm3D34qOWzuA8rBI+D+7lVQCAflPuKjYw7wbgFAvJEn3GHqD60kcRVgDbJIQAVdienr/8AWpFmvHch50kXJLiNNrr7AVQEqLFOSJrRmLHKQ+bhSvYgdhSzWgbFykMilP8AlnuIXcOwHcVE6X021lQQr/ezmRv8BSido0bdcyxuoAEsnzA+hA9fegCTfI0YDWZ+Y4K45A9eOn0pgkilZozKAFJEfHbuM/0pkt7KIzH9pcqSMTQx4LH+lIyO6GNG3bfmIlX52P8AeOOv1oDYfHAjR7JYWxIv7xo35UdiDR5mnckRIZA+xFOfTqfenxxwkI0ss0jAcFBtA+vrSrLGBi6uZDg/KQMkD2FADVl8pVCMucgMW5JHpmihnSRmnhE65G0AxgMfcg9aKNQJd8cwyJQSOMA8UybcSJImGU6hB19qUwi4UShEcnhn3HaPw702O2IbbPA/yn5BG/y/40xaCwGVlaUKVcn7si4pwW/uF27jEOwC7iaQtEJSVu7hZV/5YlQV/UVP5kUrKVdw2Pug4FAbFMaPcG9S+aTM6jBjJB3D6CrEgRDuKGN/7hk2/wAuKl3zIS0Mao3cE9ahmeQuHMT7j12JxRoGtyRUumjLSyRBSMHC8n8aAYba3PkFi6ngFufwqu7QxtlZ5RJ3AJ6U0TStmSG3adh0L4yn0oDc+Of+C/Gsalpv/BMvX7SwvJoINU8Z6Ha6gYX5lgN3HIUJHYuiZr8nfBPgq68N/wBmeN9EL6Vc3dl59zDI5MF4wYgOgHMTgDBzlW9q/VD/AIOCxOv/AATI1O184RfaviDoMSNHx5WblTlj25H6ivzA+G/iHxTd/D6LXdbliRNGvX0+7W6y2JAcq8bJkopXByeM1/S3hK7cJtW3qz176QX9X3Wh/MfjhKvDNqcoSVnGMWn1vzWXVO777O217ljUdFtNEMvxy8B6I93Y3Mv23x54RsMbbvaNn9u6bj/V3sI+WeNeJ4c5G5ecL4J6X4b8ISx/C+HxbNrGhw6le6fZanDuiewcgX1sm4HIdFdjHIMcAdxXV6d4Ws5bw+Jvhx4sPh261K585rL7QkmmXV2Bj7RCwJEM7Dh0GFfqVzXnXj3Udb+Hni3S9IHh77BJP4ksr3WrCOL5oZIy0ZPHEkEiOdrD7h4Nfpa0vd+ndX0+d/613/FMI6mLjPCwm+a11fSS5U2rvq4bRnGWq5Yz+GFv1K/Y2/aXuPjvoV/4G8f3kL/Efw3aJd67PGgRfFelABE1uJB/y8xjbHdRrwWCyjAfaPeYLG10COb4gXE4Uw6XKiSlRteIjduJ7jj9a/I/wN8VfFfwy+LWjeIPCPiGTSNZ02c6p4G1wYP2S7jYxXVnJ2eGRDgoflZXZSMGv0r+Ev7S/wANP2q/htHrH9t6d4Wm8MyRy/FTwq92FOkxklhNCGO6SzuWXbGRnaWKHkYr8Y4y4anlOJWJoR/2eb1tryt/ZS192bVodpP2b/5ds/UeGc6jnGFkqtvrcI82tlGXT299FFQ5nOutOVxlUWk5I7D4f+FrnwZ8NtFstQtpDfX0s2qXkROGMt0+/wAkf3USPac/UVn/ABA8U+DNGlh1TW/ET21q11EkvkwlmhVWGFVQMkHoMdSa09U+LEHjHUja6fpN8908Bki0dYgJlhJ/dyuRxBCeAob5iB0pugfCm+g1rRvEHiDbcXuoa9BFJ58YZY1JySoPCDjA78V+d4zMaeBk54r+I7vlVt5NvXey2s+qWiZ95k/DtXPKcaGWaYaKjD2kk7KMIxh7q0c5tJtx2jKTc3F6P44+HH/BIbw18cvjNrf7VP8AwUE8IX2peJPG3ja917wx8FbbVxHpOh2Xmf6KdXng+e8upI0Q+QjiNQxDAk4H0h4H/Z+H7HniH4gfHrS7uyttDk05E+E2m/ZES38PSSYD6ZIvRTHMxEQ+6UIHXNfUtz4Y0Syvnu7e2OPOLLI/LZz69uazviG3h4+C77RPFnhX+3dD1BRHqekJCHe5DsFG0H+MMQwbIKlQcivguI6mO4njTeNqtukl7PflhaPKko9rJX+03GLcm1Z/0Bkc8PkHPDC07U6mk0rJyXMpb230321kmrO6/Cn/AILU/Evxh+yt+z54I/4J9+HbpNI8P+PtQ1Lxd461qyOLjWUedZTaS7BuVfPdnkB+8EUZwWFeNfBHwl+2n8Zf+CMnin9n79kzQPA/xB8OeP8A402fh7xV4R1TwrEus+FtUcwyWV/Y6gZESaO5UJG0k4Y24+WMqHcjf/4KHfFX9sb/AIJqf8FjE+KfjzxCPEi+EpVk+H2oTWKT2XifwVIzLc2TB8o9ysbyQzkYcSoWXA2E/pt8A/2Pf2f/AAH4U+JfxN/ZI8QXniD9n/8AaPsdO8deC9D8GWWy58KeJLZxKZbdgR/oryLGXgIDWzQtFsVaMTipcNcI4fBRppVKtqnPpJSmpy56cvdunGHs+WSeqUkrLmv67q0c+4sq4mVWTiv3fLbktFxi1Uj732nd2d7pW3Vl8K+J/jzp1z+yx+xXrnxS8bXOn/H74K/GPVvhP8Q/C2tOPtYeCNoVF1Ju+aOK3+yBZPmDtMwViUYj9Ov2X9eOu2UT2V99mnsbho5IxIVdSDyvup6gV+fX/BS/9kzwl8Tfg7+0LN4A0nw5oGs+IY7H4n+EtZ+IE/kXi6lYL5usjSL4NsQyhJV8mVg+WAAAwV97/wCCW37Rmh/tCfDDTdT1vUp9J8fw+HNM1O/03UIvs899Z3EIa3v0jbrDMgOHGRuU818FmVWjUw2HxuHilH3oySe0rqd0+zcn82trn6HlcKtDBYvL60m5JQqRbX2ZJwaa/utW66K9lZpfoT4m8Q6T4e8Pza7O7QGYIlzNbp+9lycBCV5K89OgrlLC8uZvhvY6/HFZJf8AhvxNNEuni5UkRy8eUMdD0auY+PHxP+K/wo8J2Hj74Z/CLTfHGmLceT4uS+v5VufD9swGy/jtY1JvoVJPmRqQ46jIBrzPW/2kvix4qTSfAf7Oni/4daj428U69aQW9/4Q8A3X2fQtOLA3WoX7XT7RKkeRGijO8jOa6KeCxmPU69NL2aTT6KNtbu17aq6ul87nLlfD+Px2F9rRiuVS1nKXuxUU3LntGXJFQbu5OLatyKeifqn7Wnxn0PwF+yh4++ImolbaWz8OzWVtbXUg3G9uf3EUOfUs447gV8Hfszfss/EnXdQ8Jarq9jb6J4XDR3dncht1zfNasCsnlD5gA4IVWIDc5BAr7o+LlrbXlhq+geBbvw/qn/COa7bWNlda74htZBeeKCYni0e6tWB33EsUiybWClfNQqK8ItYvi98GPgH8V/ifq8ep+EfEPi7X30LwL4V+w+ZHY38vz3NzaHlgoj3Rq4+UEEj0r6TJ1UjguafxS/Je6v1PgMydOWLSj8MVp8/e/wAvP8T0T45fHv4DeNPHPwK0j9oT4H2fjPT5dPv/ABtqM0iypD4cksJSsOqvCo8uYvIVjZZMgHBA7V5d8KvH9z+0j8ZvD/w6/srw5feLvFiax4y8S+IbLxNNYT6bYibdJpPkxqEkDAxBJ3bcg+Y4xWxL8Srf4ffsqhtW+KFuvw807VWu/B1hNZSzXms6i8QaLSWyQHghuQ87p/HgBsAHPypNdeJtfl1m+1C5kvdf1i33eKEsxHaG4JG6SBBEQFQrj90p+YcYNetFRlHy/r8jy5tqWu5618Rf2zfFfjT4VaToPw80r/hA/EMt5c2ureFNPBTR/DRhuWFjfQ3R+aa5ZSHnul5IJ4wOfqz4bf8ABUH4T6r8T9G+A+seHtc8S3qwafo4+ImgqHttf111RJFgtyAxtyxZvtGADg/Lgbj+fFnF4PE2hS+N9P8AEX/CL3uoWsOrjSEEd8uns4WYW6uMB1TPDD+Gu28J+I7Xw6+qeFvDHjmfUYfCeozD4UeKtFg+y3NpCsrG3eRHXcxC4yx5DZGMGrXKo3I1eh+wdzBcpcG2ubSWNogVKICUkA/jWooop5LOSWW2lBjOdxO1kXnBdeq9O45r8/8A9lv9qX9qd/F1z4s+PHizWfEXhTxPo73MOo6WQqaPqkREKwyxqoELNtVjGMKQd1VtW+Nvx20mbWvjZ8MvF8Go6vp2qW9tPLqWqB9VjEEvmmwdE/4+rV9zqX2HYjfeyKiU4c1rgk2j9DoZ90InhXd5a4BYfMff2FPjvHEu1o2Xyl+Y9Wdj3A9K5r4e/E/wh8XNEl8T+FJjIlvKkV9ZsCr2Mrxq/XA8yMhgUcDa3bpXUeabaHMsuADtfAGD9e4pj6CrC88g86EthjkFsginF1hjLo8nBwdpBH0yepqGadY0Lx3BLLjCAYAB/nTYoriQ7IohPuXiJI8bO+f6+tMCZobWUG5aIjnhuQSe5YetP3B41YHIPCDZxn1z2NV4ZJrrbd2tyZdmQwzkFR3PHGOn4UGON4itkphjHzE9VA74HrRsIl+SDBTcG77mz+tIYZJoy1uu+UcxLJ9zJ/WliVxIEt9PzlAWkZ+c+vPFOwLeQ7UZpWON6yYIzSArRQySjZ5ZAOPMjCDIP59BUkYmUh4LByFJUSeb/wCy9SBT5TFCwM745x5hqPyIvlmjllJAILl/mb2z/T0oHcaz3Edw3lWqMoAYkHr7/wD1qSaOd2Oxxux95hg+ufapy0hIdI3RNpJVlHzHsQOxpDKAQ7Qldxw8hPBxQIrCOXYYJI5LiVGGFzhgPc/1oqZTMWEdzGyLu3LPk4Pt7UUWHdgjqZSt3afMR8pD5J+o6VJBNvfyowgYdiCCPpUYitWm2vNucdAGIx/SpRFeQr+4lDKfveaO31pgSvHlgVRncDnnOKgM8ruSkIAU8ky4pqruO9EljdDyqycN+JqVkkmBJiRSR8wPNAkiESKzFyOvVQcmh5bjYcXrRhvusI92RSx/Y4lYBQJM8tjJH0pHvFMZEib1/iD8A/WkMbBO4YJb33nHuZHCgH3qWPz0JN48HA5EJyQP61FBPJNEW8mFoj91Ilz+ee1TrGRHm1ht1brhCOaAPAv+CoH7Lnir9sT9iHxf8FPhzHby+J4vI1rwxYTzKkeoXlm6zLaSFuF81VaNWYgKzqxOFNfgF8L5tWn1WHx58APGlvo99K0kHiHwl42sZfsUxjYrNaXdufmgnjcMnmR4KkdxX9OvnTwhb65gBhjkDvNHxIpB9R1X1r8Iv+Cs/wAA7L4C/wDBSL4k22iaHJBpPxCFn470aW3xi4a5j8q9I9B9qhmkb3lBPWv2vwjzmc6tXJ6luVp1IPaSaspJNa6q0u2j6M/HvFnJaU8vjmUF7ytCSaUoyi725ovR2ezTTTtZqya4H7H4G8O2V/8AEFPAWjWlm8arrq6dqU3lyIxxzC3yPtPIYAP3zUfxP8M23j7wJPoWh+I2vpba3M+gWd/N5d1BOF3xPbXg/wBoAGKUFHXg461R0jwbqXijR7fxN8QtWtNG0GEiW006W6WP7UenmTdwnp3NWPCfirxzrmuX/hzwf8ItI13+z4w/h9o9Qez/ALTOfvPM42wQIvR2GSQQBX73NJRbfz/rv6a7H8u8kqVT2tOfNOm7tuS5VayS5ptptaqVpLli7O6TOE8KfF6Txz4L0rxM/hq+vNXivkWbwxp1qXvjqspEEumrAPmM0kwHlooOdwxX6L/s2fCKL4C+Cj8Hde8JReKPit4guodb+JzJOr6dps0QIstFuLmMkyW9grMZEXKyXTvgnAA/Ofxvc/EH4KftT337T3wH8UaRpfiTwh4OB8Va/pmmG5stF1rUUa2trSz8z5ZL9o2cmYjMKneuGIx+x3/BJ3UvDPxP/ZB8O+Kb74aaL4T8a6aBpHxW0HS23uusRcx3cjMzORcwlJvmON0hGSQTX5Z4iZ1mOBytS9k5UoyUea9k520lUSs4xi7pQWkqt5OSjGCP2Dg3hrJ+InGjh8QqLrLmqRteoqV1J0KV9FzPknUqyi37L2UVSbm3L2/9mj4VN8P/AAQ+p+JNQfVNd128Ooazqd1bCJ5nYYSMJyUjRQAqZ4Ayec13Wp6dFeqi+UMx3SToQMEMhyKvRQrHGAoAwMcVJsB4NfzdXq1MTVlVqu8pO7fn/ktElskkloj+l8FhMNl2Ep4XDR5adNKMVrol5ttt3bbbbbbbbbbY2SfEzI/AkO9MjjPcVy3xWn1TS/Bd3r1hGu7Th5/llsCdQDmJj2DdM9uK6PU3ijgyxxt6Zrhvi94iF/4Fu/CVowkn1ACNiP4Fz1+tYVWowdzqiuaSR+Wf7f3w6+HH7an7PjfCrWLv7Bq9pqF7rfw+8QXTDzdE1E9bVieWSRl8uVe67GxlQa+e/wDghJ+3j4X/AGIPFei/sm/EHxjr6adrPiG6j8f3FzGV8P8AhPW7hyloXuG+WJZQix4i+RnYFia1v2n9e+K/xp/ay179lX9nX4TeKfGup+Fr86z4gs/B9qGbSbfb5ZnmnciO23koCXOQOcV99f8ABO7/AII+2nwFvm/aE/am8QaH498Uap4Zk0G58O21uH0KzsJgDNatCy4vNuAq3LZ3MHIABFTiVLG5a8G/taptX5HpaUb/AGtFtbS93Zu/pUYUKGK+t1HpH3VFO0p/3XvaC5m7y0vZRu9vffjX8JfC+uyw/EW0+FuieK9X8N+fqOn+FfEMIfR7m9eExm7kiCsDIincCoJIyR82DXzFd/s+/D34qeO/hb8R/GhtfD3jnT9Cv/DN14g8GSvbpHBLMbq0bTywAazjkLRi2lBKr8uBX2za+CPCHwg0S2g0CGTTfDmnwLHZQmWSdtOxxHGh5d1P3VHJHSuNvfgp8VfHy6Zbp4j/AOFZ+FrTWn1KeKLS4bzX9YD9YVEgMWmxHJbd80uey18DiMmzOrX+rJJN3cuVe6nLlvJP3XaSjs3rb4eZM+xyviGhgqHtFLbSMm7Ssue0UveV05X0TWrvK1r5/wAINa+J/gH7J4L+P8FqNQt5WttF8W6Jny9WQDOJYPvW8oH3hyp7V5j/AMFMv+CgHwo/4Jc/s1at+0V4U8FrrfxB8Rpc2/gHw5a6fshur6NQGv73YFItLcukjAENIcICu4uv0Rrfwd06zaO6+Hr3kFxp1mwtbW6vGuGugBl97PktKwz83rgV+af/AAUH/aKi1P8AbUtvipc/AjWPG/gH4c/Cq50Lxj4ftbVn+wWmtxT2wlmfay200jtmNj/FGo46j08myXFxz7D5dVjGfMqklLq1Tpyla7sk+bkj7y+0mr3uurLcPHiqtV+raS5KjcU4wTmoSlTjq+VKc0kle120uVn46fA/9rj9o601fx7451j4/eJJm8R+J9K8beOpBe7l1jULTU1uzelcYSZWZisiAEAkfdOK/qv8e/BD4J/G65k+L+v6Jq91qF9pttcWTaX4llghWzYia1njjUlAxyCzAc5OetfxveH7y98L3f2W3DultdNFc2dwu0XUSuf3EoB4DYCsM1/Wh/wSU/ath/bT/wCCc/wg/afhtLS21I6FJ4d8VaZp8JSC1udPla2MSoxO1SiJIoyeHHvX39b2cqUFba/3N3/DY/OXiI1MPTitJR5k3/MubmjfzV5LW/TorKX9q7/gnrrPxV8I6TB8JvHTTf8ACMw3N9B4LvLeOOO61a5UB7yG5OCJAmV8phtbnBXNfKvjv4c2Ft8MPC/g7xj8HNTuPHELnSbS2l0mTTorO68391JORy9y74VW+6Ac5r9ToYBNPeJtPltErqe3TqKSCOdJYbyWGCaeSERTS3USs7IDkAuRkYzwe1cjpp2s7WMOZ7s/MPxB4Q1nxpBpfw48U3Oqav4406ON9P8Ainr2jS6Jpy6g0pW78P6n5qiOS4SNfLtbofJM2Oc9cLQPg4de1DQJB4hbwN/bPi240bS9S8UWLQO00a7mWfaSsUgAOIzy3ysMg194/tKWP7Pv7SekeJv2Zf2hviJfeHYJNMXUNT0/Xbz7C82lQsduoWkzAxz+VNtJYZ2nbkDIz87a14Xa08BXupeAtV0rSL6xkS38VePfFFmLWXxTpMNqBba5bi6JFheSDbau7gFzho/lIFRJP0/r+tOhS1OD/aI8G+P9Jsho3hbTPFMOg2VzCklj9oEwS5bEQvLhoDhJbhsGOM5Ow84rR/Y2+Hvhr4l/tPaZqHhzUdf8DeIvBemyXc2vaPaKw1BADFNZRtcAwRyyNuRgSQQD0NZmq/AQeDvhbZeNPivr95otr4mgt7+wv7zWLi0M7SApaW2o2MQMkMJn4j1AkAuVyArA1Lonxu1fRvClr8EtTRdD8N6KbaKLw7Fdf6HFP5paU3cmNztI5JLA85zUcrppW3HdSZ+jfgHWNYtLVvCPjTwcdN1uwtI5Jri1tUFtcwMzFAHT5W2ZKkDgNnHBrpWa2mc3RuXOR8m0cY9SO9fMX7FXx/1OXxh4p+FPxB8dX2tXN1qUV3oo85Li202FgVYI5ORHnaNgyFwT3NfTBSdrt03AzYw2CDn0x/PiqTulYXUTUNWs9M0q51fWbqO1srC1a4uL0gkIiDLMQoLH6AEmvmH40fHP45/EnUyPg98ANeTR9DWDUNIi8UzzaRc+L5UkLNFajKsku0B4SeWVXyMHFfUthFdsmbG2kWVJQu+JMeW3XLbv4fXHFfC37WfxludW+K+teAotM1WHwboHjQanYahZ6xPLqF9rLxgvMhdyYbWMtiJYcJlSfaib5YXBauyOd+Nf/BQj9rW71vS4dSjPw41DwhqAufE3h1LdUfWkDK/lXHmKxjR0HlgqcZctnGAPuH4D/Giw/aH+CHhj456X4fk0e28TWH2kaLqUqiSxdWKPEzKAGIYH0z1r8s/Fc/i/wb45n+KngTwZrfjPTNELXHiaHU2a5kubeZitxb3c0mfKSZGKRu/3XII5FfWPwQ/aU+HPw5+Lvhb4Q/D7VNdWw8U6XDrsek2F1bXGl2imLyjYKXbfPcBfLSQfKzTgMFHNVGXNBNdfw9SWmpH2SZIZgA80ZRn3bc/eb+tMF00OYli3mMlS64xg+1c/4I+JnhD4gLPB4bstWsru1Zv7Q0nXtMktbi1IOCSjjJAPcZX0Nb0CT22Xgkj+f5XjkTlgf4hjp9aChZYXBVghIGf3PHzn0yelIVeQ5EH2c8cCYSN/wLHA/CrUu1EKmJ5M9FAyTUYS3JaOJhuTh1QjINOwCOiBpFMhfzEG9R0X3zTXedJEYSRBSdu3HzD8KWR54/LWWJldySypxuHp/wDWpFWJ2MlsVZQBtyOQf/rUgFWaOI7GdirsTiQ8D2x6UU4bEcH+zyQ7ZnMUe4E44Oe1FAmLNG4bAJwf7xzn8qS3hdRsm2jP3QjkfoasEMqgJGCp6HGaZN50qeU7LIf7pQcU7B6EXlSRqRJGuR3lfkD2qQBCoMSgj+8G4qMpFaY/0Ta2PvHk0SONix3UbEMfkWIZP4jtSuMe8u5SquozwVYYz9KrvEsfyQZVieWk5X6VMMEYmby9vARVzu/KpYY3X5PsyIW5Duf50NC1RReW4tmHm2qyH++DhR+FOHlXLrJcWqQkH9zs5wfU1cCPHIdsiMSOSgyKjC2zRyNIiqR1c4wfyp2GJElwDsEJyc7SD8o+tfnb/wAHFnwFm1b9nzwt+2p4WsJp7/4TasdP8Xi3j3GTw3qDRxzSuBztt7hbeXgYVDMTxk1+iLWpdA1o0jBx8zFuAPUCs/xn4F8MfFDwTrfwp8dWhvNF8UaHdaNqls68S21xC0UqEY7qxHPrXr5Dm1bI84o46n9iSv5xekl84t/gebm+XUc2y2rhKqupxa+fT8bH88/gvQ5dX1AXNra2lzMzCRtc1MedaaPbBc+akJ4ubuU8RRn5IwN7dhW54v8AFNv4dsbjwZocl1ak6JLqE9xLJ5l1cyu2yLzG/iYk5wPlXOAK86/Z7sfEvwX8Wap+zP45umOrfD/xNqWgasLo/vHa2neIOc/eyqqQfQiuu19P+Em+Pem38y7dPt7Mhyw4LJyin8ecGv7Jo16eJhGqneLV11P4czTLquEzqph8RrGmpNefLto+9tFsrt6yuy9q/hzQtP8ADvhv4IX+nSpo+qyfaLm3if51vkKSG8lY/wCsZpBgk9F4HFfQX7O/7Sfir9nD49XXxy8P2n25NWkS28WeGopMLrdgFCso6ATx43wsSMMNpO12B8d1V7W88af8JRcNGxg042tkhPRmbc7n9KbHrFxu3CXZh8q6jn61yY/CYXMcLPD4iPNCcWpJ9U9/ns01qmk1qjxsJj8xwGOoY7CVHCtTfPzf33K7063SjGS2ktH5ft/8O/H3g34meCdI+Inw78QR6t4e1+zF1o2px9JozkFGHVJUYFHQgMrKwIBBFWdQu9alYx2FzHbr/eMe41+OX7Pf7dvxS/YW8Q3XjTwdFc+IvBU8/wBo8bfDF7kBL6LjzNR00txbajGPmKjEdyoKvhgkifqN8Kf2ofhV+1V8GoPjN+yD470/xja3VtHcPYo+zULKNsZE9q2HV1JIPGCVOMjmv5b4w4LzHhWs52c8O37s0tr7RnZe7Lp0jLeL15V/a/BfGuXcX5bTqxahW2nTe6kkm+W/xRe6au7bq6Z1l/4e8T6q5WPWp5COTiMAD3z0Ar558YfGXXPi38QfE37N37E3jPRtd+IOg2qxeLviNfW323wt8NTKMbp2QhdT1faSYNOjbarjdOyKAHz/ANqDRPFXjj4GeMvGPiXx9q18uk6FdTwaRb3b21ssqRkqJIosM3PYmu8/Yj/Z/wDhJ+yn+xp8PPgz8HdCax0640SDXL4qqtc6nq18gmuLu4dR+8cs2xS3Kxoi5woA/PoSVeo4tWS/Hp/XU+9cfZRUk7v+mM/ZG/Y++G/7GPw+vPhJ8D/CepasdY1F9U+InjXxNOJdV8ZanIDuvL6bjuT5duuI4wTxliT9AeEdCuNF8MafpM8qyPbWvlSHbhTySBjsBnFT6dpY0/TorPzCxjXLsTks3cmtCyU+XgjkV6UY21OVvmZFFp32W7S4tUClBmBiM+W30NXbfUI7+ExanYJvILbWXPnAHDEHufamlpNwwABngnt715n8U/iD4/8ADusX9ha2dx4Y8PwSJE/iu78stcySAY+zE5WNDkgnaz57DGayxOJjhaXPJN+S/pJeraS7nRhsLPFVeSFl3bdtPzb7KKbfRdTrfG/hzXbDRLvxD4AsBNrNjF9p0nT7vKC4kXkxZ/2lyB7mvyg/aN+F37W/wq/4KP6x8Yvg1fWlp8K/2k5ofC03iG70aa907Q45bcpc6frVqmHtLiCffJDMGVVBPzhfMUfoVaeKdEi8X2sLS38I8syWXiBb+4kaW4BGQvmfLIMcsSKZ4Y0LWvHniz4keBPEnjPUX074gTJa282hwi0NiGgET3UDYOHUDeS2QSBnIrzMDxBGjm9GvCHvJuDXuz92aXNJdpcq913s2lZ3vb7ThzFV+HKs66SacdZOLdldfZb1cJJVIbOM462Uk1/Kt+3D+yrrf7NPxDjvdH8C3kXgm91W90rSfG8Wpfb9P8TX9rMRNcRTqAsRdSjiD7yqwzk5r94P+DTnxn4L8Qf8EiH8FaNqkMureHvirq8PiiyD5ltpp44pIXZeoR42QBvulkcDJVsflz/wW9+NfhnSdJtf+CcWp/DbxRbeKvgN8V9Ymm8b6/fxwxanpNwqrFMbKFFTzLnbDOJsHCAYYiQ48s/4Jd/t3ftOf8Eov2rf+E18HeDrsxa5ZWsHj74Y+Jw1jD4q0lx5tvLGzriKcLIZLa6AK/vP4o5XWT6nFQh7VqmtNNndbK6TsrpO6WiukfOcRQwtPPK/1d3g3zJ2SvzKMr2V0rt3t0ba02X9ZuhQ7bJo35ZV8sE91HIqadFUPI3Cohrzn9kX9rP4GftsfAjR/wBob9njxLJqHhrWHeB4LyHyb7R76PAn06+gyTBdRMcMpJDAq6l0dHbvru4S6uF05HIMkpV8dcDk1ws8c4b4zfB74e/EiTwv4i8UeCtK1HxB4eupT4P1nUrQSPpVzKoAIJBxExVQ/BIABAyKyLf9khfHWqaT4s+P/wAULnX9W0rVxrVvpel26Q6FHqaxGNJ5IWBkvmizmPzmKqcMqqQMek3oW+161gC/u7JvtDqo7jhB+J5q0rzQzsXtWcyHc5Q8J/iTUuN9SlJpWOX1bwBZfFCTxL8PfiF4FF1ZeKtBksvFAvkV1mtZFaNSHI+UhctsUgA8gAgGvi3wF+yra+N/hj4G+L3gX43hfCksV34UisPEOiLd3OoRwXckImjlbaVEpiKb5FLRKynJ5r9BpVltkV7KW/VQ+5Ylk+43TnPavn39qj4X/ETwKNZ+MPwp8Q6kdJ1W4gvvFmiadpLapdaHewoFh1nSLRfvMzCNLu3ORJHucYdW35NOxSdmc18M/wBii08EfGjQ76CxvtO0y20O5i1TwtrUqedZo4Plz2F3D8t08TDMiNxtde/B+gtO13U9F8E6bomlaWPFmpWls8SXlxqEenrcpHkiR92SDtGSACMjnAOapeAPhDbfC3SF17VNZ1fxNqlr4fdL/UHcPcTtKN8yWsTEJAm4lhGMdgScV8wfEL/heHiWw0bxlr1x5mqeF9OuYtIsre0ezjvbWQkSbudpuJIcKY24bHHBrGrWhh1eX9fp99vUavJmX+0j+0V8fvGtj4xsvFHwF8W+HLCw059X0vWo/EsVm+n6M2yC6lCxsRqFm7bS0I+ZBIG6EV826FrkVsLfwh8ItSfVNTmEdnZBjtkXcQ0NsQxxGrciKTO1s4r33U/hho2n22l6LP440n+zk8MyeIPCEd1eysLaIEbreyjbJSXd8klo3DbTwccUvjQ03iH4XeGPGkMXh/xNqvjfUra2+Ft9otgtnM3iZtwm8K3zouyC1eOORkll2mB42OeFzMZuro4tev8AX9easXtseUfFiy+IWgeLGHxK0afRLbU9LsjqWkRXb2lvJG8pihlvoVOSTMNqF/l3jIqp4J8Oap4E8HeKbXxN4BSXSfDHie11TVtSktmjvNF1TlYCZMh4VPXjgkAmvqH9nv4KfAj9on4v/Evwd40+Gz+ILnw34d0q11OLXL6SLUNB1I+b5+lEfL58UZRJorgbkOcqT96vSfhj8FP2dPhZ431mPxCthNqN3YLFrF54knkvrvUmHyoZmJKPhTtORu4zWqXLFRX9fMlyV7mT+x74r+Is2tXms33jDxHqFtN4fW4sX8WIb95/NUsqC4+8lsWGfY17z4P+JPhbxH9hsxMP7QvowJLeOTfHazgfNCGxhu/sK5/wT8OdI+F2t2Gg+D/CE1npeySUS2LtJbpEV+VCSSGiI+XaKs6J8KPClj8RrLxp4YubnTYtOilNx4aZ91u8rghZdx5GMn5R7U4toh7nezy/Zebb9zJjkN/EM8gGo5HBO+ycKc/MrqF3Z9D3NNSBuFeQQ4IPDbtw+h6ClRN74ubc7W5SaNsgj1PoQavcOpFDgB5VSSMscPIZNxx7rUscMcTFLlXkDfcQMFVx6U5onhAYJBlx80s5yo+pHr6Uk6XhhCKqh9wKhQCMeq/4elADmWKIrJ5OxF/hDZX/APX9aKZIlxt3TEEg4Vl+6R6j3zRRewrXJSQq7GlAU9EcYFNWSSBhJdRMqk4UxDco98inFpEADoFU/wAQ5z+dRyzhZAiws+7p5bHOPXAoegyZZCSXYFx/BtPJ/Oo7mGNiIpbeTLnllOCPqacwRF2qjcjB38YpDPHGPKnjYehU7qBD4CsH7qK1DY+6DMFzUbPOpMl1o8kbN91mlDj9OBST29pdx7bmNHOf3bbfmX8utFv57loftcjhP70W0j8KAGjVhZjLxSqozlVhOT9KW3ktruL7XBGjEngS8SIfX/8AXUomncMQ6ShBwrjA/Oo4wkpLRwKJj94QRngexPWizAQCVpBKVlLL9x42GMemKkIe3ddshJOH8sn+Lr17U0xSMp/cFDvPnNn8sf402CFmHlTtGzqxZWkUjcv+Ip2A/B7/AIOD/wBmfxh+zl+38f2lvDelTad4U+MCW11o2v2iZgtvEltAIrmymPRJZoo1mQNgS/vduTGwHiPwv+O+keOoY7bXLdNN1RB/pKlCY5JB1dW6AHrg1/Qr+07+zT8Gv2y/gV4j/Zz+PXhwal4W8S2oiuYbaTy7i0nVg0N5ayYPlXEUgWRHGRlRkMCQf5wf2mPgN44/4J8/tX+Mf2ZPGPj2w8XP4WnhR9d01NiahaXESzW0s8XPkXQjdRLGCVDglWIIJ/evD3i6WIoLB1t6cUn1TivdUvJ7RffR69PxTxF4Nw+ITxUFrJu3dN6teaers9nta57V9riMPntKCCM7weD71l3/AIqjt8rGGZgPlKHj8a5Dw74g17UtOSLWru3dmVWiax/1Zj/h59fWtJbR5CAAMsc896/Y4yUkmfgDyqNCo1U1sZfjrxdfafoV1q9zOsYSJmjyPu4Byx/wrx/9k/xd8UvgZ4esfiN8N/FOrWdw+tz3VpbaZqUlpeWql8l7K4QhoyTk+U2UboRXT/tCXl7rt5Z/CHw3h77VF33bg/LbQd2c+g6+/FJfRQ+CfCi3Gk24aG0hS0sWYdMDmQ+56151WMMRjueXw04yi+zc7cyad1JKKV1JSTurq9rfZZfH6nlcYQXvVZRkltpG6i7ppxfM3Zppqzadt/tf4Wf8Fd/2svjN8Tfhp+y7448AeF/ix4Z+Mnii18IX+tfYv7G8T6fHMQs9w80H7iR4IBJI+6MZ8vrzmv2F8LeAdL8K21j4S8Pox0rQLZbHT5Jn3yNFCNibm/iIAxnv1r8Lf+CB/wAIL/4pf8FKNJ1W7uZRY+B/A+p+MNQkb71rPP8A6DbyRnp5knmycddqsR0r97NGkjsLGO3W3WFEUKkKZKxr0AGea/mzj/A5VguJJLBUo004Rcox0Sk73srtK6tJpWs3sj+jODMRmNbh6n9cqOo1KSUpbuN1a7srtaxvu1G5dFqxHCGpoYQi4IojvIJFyrj8ak3b+EXPqe1fFn1JG0SyARmQRryXkP8ACo5LflXh3hLxDe/GP4p6r4zu5ZGFhdvpHga0Kb7bTIlX99eFT8skxxuZuygKK9z3FHwi73xgr2I7g+xrifD3wo0H4eanqesWF6oS/uHbTdLtYfKt7DzTmUqAeWc9e1eVmWCq42dGKfuKV5Lvpp9z231s7aK3pZfiaGGpVnL42ko/fr6XVtf5U1vLXx34seJ/2hfhR4fl8beL/h/pvjWxe6+wJe+Cp/LXQ7Jjhb26tZ+ZC7HMkkR/dgDjAJru/wBj+7k8d6DffFS905YYkuJdF0iJJvMjlSI/v7hT2DP8oHbYfWuu1JDYxTbbGO5jeB4ns5k3Rzo6lWjYd1IOCPpWn8H/AIW+EPgf8M9E+EfgO3nh0bw7YC2sYbq4MsihmMjhnPLEFiM+grjw+SvD5rHERm+RRfut396+jTetrX0b0draHdiM4o18plQdNKq5L3o6JwtqmrtJ3SWmjTbeu/zB/wAFHv8Agiz+wl/wUv8AFfhn4sftPeG/E1vrvhlf7Kk1rwTqMVnc6pYPuMdtes8bb4oZW3owwyksM4Yg/P8A/wAFTf8Ag3R079sH9mH4beC/2afi7Y2fxB+Dnh5PDfhPxH8Qd/na54cjUiLS9QurdMkwN80MoiO3dINo3lx+nLQCYkTFim7cYy3yk+/rU0IGGjZQcnoe9fRRlKOx885H5Tf8EN/2Lf8AgqH/AME9/wBqTxT4W/a4+BtlB8PviD4Dgj1HxR4Q8VQahYf8JDpj7be+nh3CWCS4tZGiZ1QCRoYt2T9z9IYPE9x/wmOtzWfhXV7iG0t7dbPyrTrNKPnUk9MECu1exw4W1UqzkAIGwGJ4Aryfxr8UI/Hej3vjP9mX44aXLqHwu8Zy6Z8RNNg0+bUPMEIU3eky2kZWVrzDRmBxwN+4blbBmpUik5Tdra/cn/Wwc0YxuHgT9p74Ea/8a7/9n7Q/GFxqPj21hNxrelrpNxHDp8KjO1p3QRMw77GY9iBXpBnN04TJjBwwH976GvmX9mfwp8EPjp8Tbf8Aam8C/EL4meCvEH9pzyaz8HfHF1Ja22m6tMmyZDbXCAiRkO8IjlSGDADJx9RSQQRO1uuSF42suMEe3anCthMRTU6E1Ja7Xuk7OPMmk1Jxd5K1k/hclqu/HPJ5unLLqkpRcI83MrNTt7yXdbW0XbV3ZLHLcSsYzdHkfLk4GfepLWN45vNjsijAYE0LncT7en0qpIwWFjxlRuX2qxa+cxzC6bZUBZCcP/gR+tRNWdzjWpLLcTwtI8yIfkbesqfKRjnd6jGc/jXgvjLW/h14h+IupaP4R+Id/qMGpaVHdXdnfW7/ANk6XPHL5LXrXUiqo8tdkYjDEhTuCnbx70yX0btEuoLH5gCiccuF74B6nGea4vxn8DfCXxIvbvUPibe6nqyXN0kmn6RFqsiWGltFkQzRQHCicD5mJBUsTxioa0aKPlT4u614aWGGTW/hl4U1S21e+ttB01Z9QubOwfU/OCxJLPCGkbL7WjcbW4y3Br1fxh4Y+HP7FnhfUf2gfjz8UtEvPGessmm2+oeIbN7LRWlYE/Y7O1t8rHPIo8vzmBmm2jJIJWvW/hH8EfhV8E9Ou9H8E+Fo4YL+8N9rXnR+Yuo3OMtdNGcqs7dyoAPAx0ryDXvhB8bfjrqHiDwl4/8ADkll4Q8W3Xka1quoyJ5s8I+aCe3t3yYmUbEXgOjVMVy+f6A2ee6Tqnjjwxovib9rL9or4feJNG1jxfqulXMPwi8L69DZ3elaLp8TpatfuCss7Mwd2gU8BlUg4YBdO+J/iXX/ABiuo6h8FpbLwRf3dvGuotfJc6izXkTPbOxUkSRyMrKXXhNu1iDXoH7L/hG98KfCrWPgv8VYYvHfjTwR4uv9O8P3PiDV2xeWzqJYQtyQzRhYM5Dg7WBUHkVyd9rvxV8V+LdE+HXgjwRpGky6bq8el3Ov/DLRm+yvaSI1wltLDdqGhQYYs/RsOwIBonGMl+Q0y94W8bfHK88aR+Cvh9qt5oVusST+FVuG3WWoRwn97aLICVJZs4HU9BX0pD458KSXVjp3ibXtF0fWLq1E0mkz3SpIj7RvDc/LjOMNzXxX4C0nwtc6e8t1baq8Wq399o2k+G7FpYtMutaimO65tbxDshAQbgVPDggVtz/E/wAcaxpi2OrQeGtegmtjLbtFpvl6rY3EDCJotSlz++BA5mH3jg0o3SsDSZ9nieyt1B8+Bo/Kytwh8z5c8Yx94fShpAY0MV2Vj2kKJF5Pvx0ryL9ln4/n4kae3gHxHHDBqFnCZNFeGMLHcWqfK8CnvJEe3UqQfWvXt5TBuGKqw+UlOBn37VZI3NjO5HlZYqVLNx09Kci4gaGCMKG6OXwc+o75pkiSRP5Rgs4kOCuNzsw/kv8A+ulSCBIsSCTIkBRQ2Tn60DJA77yAqvj++3Q460UyYNudXlEJZssQuck+39aKLhoNaSS8ZXtZ7a6kH/LNHOIx9O/0p0MtvErOfO88nlfJKDNOuBDf5SCeBz/EsClD+dO8u/jTy/MfcowjSNuI/HvQIjiZrdWEhDOxyFUls/n0oBvsec6xRRnsGy30xRAJ4mLTSxKxPLbw35elOaOEsZIcFyMeZuyf/rUwIjZw/wDLOWeJmOSVbAb86sLFIWAuLwyYHyKJB/Ko2SfbtOWYfeww/r1pgtU/5ZwKT3LR7TS2C5I1u8Db9gQsflMj5P4dqdJMqoPtMxC9GAIDfpUcUq4MZhyoPJ3cU4XFpMxk+yBivXaOD/jTuAPcMUIjvAyDGI5Y8Oo9jRLNLJbuS0ix7htDx7ifUfjQI1Eqzu7FmGBvHQehqNo4xcea004lC7QhJ2D6UhstWkdvPeW0YyhScFR198V/Nz+2d4ltfih+0H8c/i6tpHcN45+MOqyaZcNy8ml6W4s/JJ/hB25A9RX9H/8AacegQ3Ot3WPKs7Sa5fnllSMkj9K/mobT08Q+BdG12ygk8u9tJr26WXBJvryeW6uCP9kh1AHtX6x4W4WNWtiZtX0ivwnK3zdj828RcXKhhqME7Xd//Jo/5HKfBTUhZXsvhC8wRcRNNo0yvxKgPzRNnq6/yr0HWda0nQrVb3xPrcNjaoN12jsPPcfwxovXk+grkLj4dpdaBHaeGfKjuopFntLhwQ0UgPLhhzgjgitPTLPwF4UvTrusTnX9fkfE1/qMBKxqB/yyB4AHTPWv2zCTrUafs5WstpN6W7d21+Vrs/Fcww+GxVd1o3u94pa373ekU1r1s72T6Y3hXQbrxN4x1LxNY+EbyKHUEHm6jKpQqo+6q5/hPeqvxGNjFpcegwy7lNyFvJ93yqewHY/Wut1XxvpWrRS27arqoUrlHggCqwP8HJ4xXNX40aGATJpl/f2iRzvcI8a/uwI2wxGeeew6V1SrUY0XGMk7319X2S/rcmlSxDrqpUg1a1l6LTVv7tv8/wBU/wDg3e/ZvPw7/ZF8U/tN6xAF1T4veKli05fLH7rRNJaS3gQMecPcG6kI6YdfSv0Ot23rvHUDgV81/wDBIyGC1/4Ja/Ai3trgzRSeD5riORhg4ku5X2n6Zx+FfSVs20bifl/vDmv5S4lxE8VxBiqknf8AeTXyUnFfcoo/p7JqMcNlGHppWtCP5Xf4tliOBXO7Zhu+DirIS1RQst05JPEcZ4qKMCRMh8g9GWrMMCAZVQBXhs9PQY0/ljYkO1SRuVOSR71S1WO2muo4bJGaV2+YyHhF9q0z8vCKOnXvVW5SKOYzqfnIxu9BSuBLY6VFEfNukUiM7iTz05p6ZZDIeWkYsxPqaqQyypb+WkxInkGBn+Edatb90ijoO9NO4WHQsyyFS3HepPlLbl79aRY0d9x4J9KJYyg3UyBzkBSWOAO9cJqPwu0Gz+K1t8c/C2qWfhnXYnih8W6mIVSLX9KUEeTe4IDSxZ3Qzt80fK52uwPbiSOQbH6etc18VfAulfEn4aeJfhprVlBcWviXRLjT5I7pN0WXQqC4ByVBOSB6VdONOdWKqOyuru17K6u18vvsaUY0p1oRqu0bq7WrSurteaV3utjk/B/hbT/iFoni62+OXgyDWm1b4kX7x22r6YBELe2CJZNER2WFYysw5JY816Aqi3hjgt12xxIEiQsTtUcAZPJwOM14b+wB+zH8W/2Pvh34p+Anjb4hSeIPBeneIo5fhVdXt3515Dpz26G4ikIHyoLjzNi9g3uAPcyEAOOWHalUoRoVpJSUv7y6rpru7X0v9y2OzMsHhMFmNWlhayrU0/dqKLjzR0adnqnrZxbfLJNXejInvWjRmcDgGtCGJ00mGS7tiQsQZGD8r/WsLxDr+keGLSHVNfEhtJLpYpFhXc6g87wvV1GMlRzjpW5aTWt1DHrdnNBNDdQhoLqzk3xzJ2K9Rj+Xes6kk9DkimtQaWPaTJcFWUBsbSWb2GO9Txja/BJdjn990HHT3poW8jh8p2VYgCSEAH4k/wBBSwhhbhWUMrcjGSSBWZQyS8cssVq0FusXzbYwWkwP7o71DLIl4VuodRlYrh1eR8twc9P4T7H0q007uoltgm4NzkY2/j3otrO2u9TjSSCJnadfMyxG7uc46nHbpQGh8z+I/HfjD4afthePLL4YfD5fEE92mmS6roDXYVtWimjO6aNyNtu8b7Rhs59ec11Vt4Y+JP7VzrqvxT8V3HgPTNG13ZfeC/CN2yalczLEQIdRu8AhTGwKiLAZXB3dq4T4O3vin4nftO+OPinqsEiaTeaq2jx6qlxHiOWGZVtrQKP9aSo3bgMAHmvq26kRr6WZ0iXe2JXjQfvCvCliOuMYBPSq20JWup4V8Wv2ZvDPhLwfo2h/Ba2uPDOivraWl/bWt88llpqTqU+0CFjhQ7MEkdSCN+7tXnHgn9m61S7vZPGHhHW7ddG8VDS59Msr5vLsrHyCJJlmZczoMrLGCOcENk19U6tbNd2ws7nS4Wge6jN7E0pIkjBzz64OCBWhDd28o3LPKYgCFTcMsnfj36VNx2aPkv4NeKPh98DPDl341h8Sx+Jbvw3r91bX97b2xAFjKdtvqpixkqAQkm0kKxJ6Cvqy1khnsYLlbxZI57VZQLecSQSKwyHRx95T1BFcFP8ABkaLpXjaz8P6lNNZ+K7nzdBtbezRpdO8yDZc27sRgWzso+U9N574Ndx4YjhTwro5t9HWwih06GAWJTb9k2KF8tfQDFNiVy4klvDEibCqv8qFVJB6/wCeadtcOwiZSNp/d55J9aWWQrH5ZDM7dFQEk/TFQSXU625lJZsNjZtC4+vegpD4ovOgCqoVgcBgfzzmikHnXLMYyyENiSN+p9cnt/WiloF7DvNBID27kkfLLGe3qaeZJIkMgbevbD5NVLPVNL1y0+2aV4giu4M/NLaSAqvsT2PtV6Ge1aMeRKjLjuuQaBMje0idPPSNM4+bsag2F4/JYLuz8oxjH4jrUk99BHINwiLHpmQZH4CniOGQec0MqKehERwfpQPUYIjIq+TdReXGcNldxB9vWpZJ4yPKikkIPVGiyv8AjVea7EL4tLFz/eYqEP4dzT5RfW6ie6gmSMjIkDAED3zQIfJY2Fyoe4jZCOF8ttn6VFHaCCUxYmIU8F8AfgO9JHcLNMBZTCXP3macNinGBlYtNPM8pOQrKDsHqKWgwDtK7RQw4bOGaRvlI9Qe1SrFOIyjIzKxx5YX/P50j+YMKYtwXncW/oP5UhafO+2jMiPwUSTGMDoPSq2A574vzzad8F/G97pSlriHwXqj21qv3mZbZyOfrjH1r+fHRtItrLwBZQ6bIZLW3ubcQM33iEt1jkz9GyK/oO+LWtW3hf4PeNtf1t4/s1l4Q1K5vTJ0jRbZ2IP4A8V+CXhvQ7mb4SaHfXNvslvHnluVUbSHchjgdhk9K/YvC2Tp4XFT/vQX/ksm/wAF+J+SeJSU8Xhof3ZP/wAmX/BOTfRbnTdR+y24CeaS9hI3Tf1Mef1FSHTtP8WW8wgtVF9anZe6a5AkU/3lz1Brto/B765pBtFfY8uDbXAGWhmU/I/uM9fUGsyfwRJ4ns18SR2slnqlpM9pemHiS1uIzh4z/fQ/eAPZuK/WvbuL0/r/AIK3816H5g6cJat2a0v+V/J2t3T9bHC2fwrttTvJLyB3idG+eK8VlKn6dDT9T8IWmmgRPeQ3s4HywlisKj0Kry30rtriy1WOAJcyeYyH595OD9O9Zl5ZzTxsnlBBx8qqBjNLnpKLSLSxEp3b0P0U/wCCCHx7sde/Za1j9j3xDr5m8Q/CLVpbuw85gDd+H9RmkmhlReu2KczQsBwgWPJ+YV9+aXsmtUeMhsnDMpyM1+A3wL+PPjv9h34yaH+1x4C0KXVL3w+HtNX8MQyhT4i0SYqbyx9PMAUTRFsgSxJkEZFfu78H/iL8LPjn8MNA+OnwT8Spf+GPF+lRajot9bjCzQuM7XQ8pLG2UdDhkZWVgCCK/AuPMmeX5vLE01+7q+96SfxJ+vxLycux+7cHZqswyqNKb9+n7vqls16bPzR0z2yg+fbymPP3gOn5U62aSUFiAvPBBzkUyR7kAq0oYY5AXFLpq7IgrEcZr4Y+tLoiCrkknis+63M+xDyxwOK0A+EIIrPc7JGmb+BTjPrSeqBCqwa82pwkKbQPep4iTIWz0FU7Vv3Jlcn5iSSatQj596tkH0NAFuIgsCPSpH6VHHneMrUrevSmQVp41WN3Xhm6VSu3EkHlD74GE57nrWi4DHHYdqyZt8mtbmTEMLfLjuaa3HsicRxJEIQPujiopH2jIJHbpT7tvLuFwR8xyQaq3lwIJ9srFVKk7gM7cc/jTtdj6HI/FDRtX1uG3udFMU4sGZ7zTjNsmKnn7RAe8iY+73Fc7pWv/FTTfD0lt8O/EVv9rgvmu5dMNmEXUVHz4H/PGSTGGjHDckYJpn/CRrbeM9O8ZarmySa6WNrm1jN2ou3YiKNEIycp9/H3Rmun8b+HLzT5v+En8P6glteQ3itYNFny2dTnyJx1MZ52v1UnrXFNvnc1/S/r/M6opcvKzt/C2p3Ou+H9I1+e2t4J9UsoZ2hhYskcrj5kUHnA6HPQ9a84+Mfx08efDLQ7/wCKuieFNFm8FaD4gFh4hFw0rX9xAjhJrmHafLRQ/wAqrznaSfSoPh5pXxAddT8NeDPE4tNJ1u/lu7rS73emo6CkpzdfZZuQSSWKdgWyMVkSeGdN0jXdc+IV7pGp2GnaPb2ehaN4PlmE1jqlis4KXMinO7cWffnJyMsTWimnsZuD2Z6V45+NPwk8CvZTeIPGbiTUdOGo2NrY2Ul1MLNsf6TIkKkxw5IXecDPfg1ha78aZvGfhw2v7P8APa6nNcIYb7xpKu3SNDhI/eTszFWnlVc7I0GC5AYgA1ztp4U8H/s8W+r+KPC+s2sMt9rfzalc24meOzkY+TpHmcmK0ikbII4A6Csn4s+JvCOqeGLTS/iD4chdpbmKBYLyO4s7OyduCYpbUESRn7wXB3Z55o5430BwdtWS/sceE9Obxj4o8Q6bqDzaVY3TLoZuCqyTTFNhuniHAkK5wQOjH1r3VISu1JXVnOCwVccd2+ufSuY+D3gXwn4D8Nz6f4R8OPp9s0ivapdOWu7vuZ5S3K7s/IpwQoGQM4rq7mKG4CsZh5nJVwckA9T6fhVbkpWBVYxyPGYZJB8rblIU+lI8JztZUQjrHGOPwNELyDAlk8xkOAQuNw9aSSR52ZVdTuP3DxSGKDbWsgNrb7ZM5IRscHtx/Wm2896saJPP5sgysp2YzzkDHTI9aWOQlz+7Xy87WJYgg98HvT5B5ALIyhNpwm75mP49/wCdMNwbzN3lPu3joO2Pc/1oMziMrJL5kygbAY849iB296hciNBvUxsi/Ltz1PTPp0PFSQrc+Rk3KAK45xgEelJXAc8gC5cjqAGBPU9vc8UUjN/rHRzhnzhmGce30/OihtBY8+g8V+INMJOmXWnWTk8t/Z0aofbC4zVqz+JGvI/2vUdL0q/zwwVTGz/TBI/OsmPxQkd4YJfA2jWxDlUt5opGkU56NvNar2uvyKb+LwH4b1ONVzINOfdLCPUorZFMBL7xtr98xntIINFhI4itoFadfcyH+mKzZfEWvH5I/GOsNzy5mBP8sCpEHgS7lWCe3udGknbaLyC4Nygb0kRhlB/Kq+veHtU8PXH2fXYTFGSPs2rQ/wDHvKvb5hnBPoaBF+w8feMbNt1h4gS5MfWPUbcSFvqwwfyoi07TfiELrVvDk13Z6zbKGv8ATJLt2hnXuYy549cfSs6OePywltZmZU5MiYC/XPermjeIp/Dc9xewaIuoQ3Mey7tQAsu3/Yf1x270AUbeLRmXZaRCAqfmjU7WDd+neui8I+MNUsbxNO1fWFuLGQ7EkvTh4T2G/rtPTmszVtBtLDTIfEHh5ZJdGuWOZJFIltX7pJ/LNZlyBLE9nvzG4AZpjkYPce/pQB62LeOBt0W5CM8OTyPem70TbuBD8gMRgZ7Y9ayNF8faH4jkTR7QzWN6qrHb2l6mDOFGMh+hYitD7ROtwVmgZWwN0TjOfQ59aLpD6nj3/BRmS8s/2Aviwy3gimk8LGF5FA5Ekqowz7hiPxr8mV0P7R4UsLdLcDErlVBx1A4r9S/+Cnertp37Cvi/SpJFjOranpmn5XLFvMu4WI/75Br85IdCCabHAdpRJB5RxyO2fev1/gGp7HJJedST+6MUfkvHNP22cR/uwivvcmcpo+kz2untGkZV4XJyBnI/+tUt74SnTWW8c6HI0iajCkesWRbiSVBhJ19Hxwf7wrtLTQmiy7AkAYIAxmnyaLJoc7GWHNlcKBIGH3T2Ir9CjiU1Zn55Uw7U249fxXVfqvM4bU/C+nXKLNeWSk4+SdRxn0I7Vi3vhbSrAfaGt/OkAJRQOK9Tn0eXZsMStDIv+sUc/U1z+p+HwgaO3AkJPyqnX6n0rRYp2IpUJXseN654Tv8AxL4jgtEjxsIZiv8AyzUHOR6V7F+wz/wUC8Tf8E/fjJP4X11LnU/gn4hvfN8Y6LbxNLN4Xu2wDrdkq5Jjzg3NuoOVzIgLBlele+Ho/C2gTSKmb28+UMB/ngCuL03wjJHfS3aqPMVC25cHBI6n6/1rzMzw2GzHDPDVleM7X+W1n0a3T6eabT+iynGYjA11iKTtyKy7O+9+66f8E/djStd0HxR4fsfFHhzW7TVNJ1Wziu9K1bTrhZba9tpFDRzRSKSroykMCCRgipdPnkuLWe8t7Zzb2k3lm4C/LIPUHv6ZFfgh8Bf27P21v2FL7UPBH7NvxVsP+ELfVftDfD7xho/9o6XbsxLSpZkMstlHIzMzIjbNzFgoJObWr/8ABVb9uWP9sfQ/279e1trj/hD4/sB+DPhu6MWhXHhxwPt9hCrDMt5JtE6XMmT5sMKYCKFH894ugsNi6lFO/LKUb97No/fsLSqV8JTrPTmipW9Y3t/wT98jMqwfaFbcoGcjvVHV5YYI4oFJDMuZADnNedn9sr9l21/Y5X9vcfEZE+EL+ER4mHiMROWFkybhEIgC/nhv3ZixuDgqRu4rofhrrGr+MPB+lePp4Et5fEWlQ6va26/MsVtMoeOME9WVCu73Nc7i7XJcJKPM1pt/X9fO+h0cMsYt8lhtHOauQJ8i4I6Z6VRtTcTECURFJCOQ/JrREkTtuQ4U9D60hEq4Lrnp3NPZj/8AqqInkMOhNOYjOQTz0xQQ07iFyFL+nSqU6vHBvI+YZZquy7RGcEHGKp6nNHb2pm8oyODiKMHG4+lNDKWqXSmFJyNu0cnPFUporzX5FtdNieSV4t2IpArxr0WYA8MobGRTroWuk6Vean4unEFpaqJXX0z0UepJ4ArkPg34zuta8f3uq+JLdI/tcSppuZCE0/OVWHA4O8dSeN2K0VKToymtl+rS0++//Dm9LD1KtKdVfDH87rT9X2XqbvgbRItG12PVNSh+0Xlhp12Gv7O3OyEhgXIj/gkYZAPUjpUOkfG3T7O4gtvH2jQaXp2pSyRadrVvIGtmQDPl3Kt80R5xv+7kjpVbw3oXiLwR441B72e6muLvTprf7UJiqsoy0TuT96UZ2Vj6r4L8S2/gu5kbw5/aFhe3cT6vpu3MtuiLl3hJ6bs4Pqa442Wgpau52+sG18Nma9lhltzI4SGaKUO3I/dkN0IPbtXDz+J4dDuNLstfvIobDU1ZfFkGq27kyWsjFFe228ud+3cV+4OSK6vR9CstJ+E1holnq76lYoGFjcajCY5ktiS6xMOqmLgBjxxWBDr3i21vdG0/w3eR65qcdyBaSaxpqO9sZcqzwsP9SojznkggZ70uVcxXM+W5ji11HwfdJ4O1XSdO1S0hSS1v9U11jMmsWcil7dEWMYJK4Cv2K4Jrf+CfgbTdM1nT9Rsr26t7rSoXnu9PeViVjkBVIHjkJ2MvD/L0GMHmtLUNM1/wy7/8INqFtfjR9NkuLia9jRob4MdzxhY+EiDEsEXG1hxwal+Eml28suo+LYNafV7q8ixc6k4WNrl5SGeQRnmGJAAi564qrWZLd0dmXClri4hZXL5dowSQ3qSetRLiRmPkOHzhCmMP/wAB7VYlllWIxJMuVwNkgwT/AJ9aij+0zcXIVCOB5RwCfXPagRG5BlKtbSK+OQxG38v6VLiOYLtZC3GAFPB+lLLGFQeajBhz8jZYgfzpERr+SOS8SZEgJaO3DDDH+8/fI7Dp1oAdIJIl23BLEnBYDG33FVTjepkMEyhivmSoeCO3/wBercyFo/8AQdroPvK7Z49B6ev4UjyRxxgrGyscAqEyAeOc/wA6LWAiQgZkjnCOG+bzZeD7DPapZMJkSx5VRu39gfSoyZZNsxeO44PElvjb0zt9frTXluHdYLgzxk5ykWCD6/h7UAO8x3IuVcFlUmTeuPpx7+o9KKQoXIkdEkUEDaqkFR2+nXp70UXa2A8+Txzrs0exvE1tPGBgLe2aTD6ZYbv1plv4ma3SVdJOh2DXClbi7020CTuPTcDxUt/401aeEm+stJKjqzaapDf7xFa2haL46vNNjvmsvDWnwznMMg05WZx6gKOPqaYjnNI0a8vy9r4Y0O7uhn968ULDcT3LHg/nWx4XVfh/e3Fj4312zt9MuIiP+EdMv2qWViOu1chPzq/rXg/x5qcAsr3xLb3cYwVtkv2gH4KAM/Q1kp4C8bK/kroiPIOhSVAFHuetGgGXHi1eVkcQwPITbW7DmNOwxUhVEtXu71DHAoz5jEDJ9AOpPtWrD4I8c3ICjTYUK/euLuZQie/HLY9Kvar4W1bw5DFq3hbw/b6zeRj/AEjVLyTc1u3rDAcDj160BqU9Je58NfDy/k1qEWz6sR/Z9mxJmdR/HtPAHfms/wAP2yJ4Sk8U6taRaiIZhAmnDqW5+ZyvOcA4A71Rv9T1Ge6e81++le7bhri7Uq4HptxhR7Dip9Gvo5dQXTtItoLme7xHLaR3HlCYZ4fj7pXru+tFwJtf03T7PUfsmlskljJaxzJuuPMe1kYZaIv3KnkHqOK9A8PXs2r+GdO1LU7hbiWe3Bkdfl83BwCT26fzrF/4Vj4JSRrVtVnuIdxLW6kASHuCRy31rp0iid0lEYjTYFSNOiKOAAvpQGx8v/8ABVbU52+EXgzwhBCixan4qku50WXcALeF9v1+Z1r42j8PXEdjCJIQhaEErIO4r7C/4KV3aX2seBPDUxi/0ew1C84Qj7zRID+QNfP0Xh9kSxaa35dvLIjBIwfrX6pw1VVDJqUV15n983+iPzHiGn7bNqst7WX3QX+ZyuieEBexvICpwBtWQce/PerE/hEiGS3vIXljIztH8PuPWu+0jw39l1GS0kjUqDjp0HYirmoeGIn3FYgXUZJHGB/hX0qxnmfF18O1UPHYvCUtq5W3djCScKRVa+0a0tFcvCC2OcLy3tXq154S/dLOuNzDJdF5Ht71jah4KeYtIbddvuvzGt44xNbijh4yep4prWiXGp3DTXIblcR+iioLzwg+leFp9Se1Cvj935g5GeC3ufavWrzwKGvEs1tAQGH3Tgj6isv4m6CtnoosUkJy6qqlepqvrSScrnZCkpzhTWzf4Hxn408Kq/ia+EkoJFwCWxz0HWsS/wDDMkXmJGURpI2XzduSCQQCBXrfi7w9LcazfulmUL3zYkZeARgcD04rPu/CKqjSzQA7Rzk8j/CvwzGz9pjqsu85f+lM/ofAxVPAUovpCH/pCPe/2T7DVfGP7LXwo0W0nkm0m1STRLrQ5n82wt7s3bCSdbc/JvcH5iRzmv1Q0CI6TbRaQS621uqrbL0FtsAXao7JgY2jgV+df/BPCLwh8LP2aPDnxT+KM23w34d8aahqV/BZHdOkbP5cLtGMlv3hDKmMvjiv0R0TVNN8RaeniDwxr1rrNhIjbbq0kBKseQskf3o2weQQMV1ZjUnUoUXbRRV+13p975fnrua5hKpUweGVvdjHV9E5Pby0j1tfXfU09Pt1t5Gi8s/uSWjOOCHq6pCjkADNVNNSS1s47eWZjMck5HQelWP9Z/rI88dQ39K8pHkFlJQ8JwTuU88YpWlGWkfhcDFM3ZURyykk/dbHIqq9nqrb5khEsfPlyZ+7jtTAtxSNdN+5G5QCXfGAo9Sa47WPjJ4J0mQ38VjquqyI+xEs7cIijO0sGcjI9xWb8QdR8RSePLnw7HrsyafFYQO1jA+xGdlO4nHLZ9CcVx/jhLq38B69e6dpr3EllZLhYV/1RZgqZP8ACM16OGwcJuLm73t5b9z2sDllKo4Oq783LZJ23fV/5W9WanxE8Yv4r1VZ9RnS2tNN+aLT0k8zylb/AJaykfef27dq5z4W+MtP1L4h+KPCRtpNM1Lw3cnSvEml3xH7oyxLcWl0pP3oZ4yHjz8ysrL1WtXRfDFhoukQ2FoylzGjySbcs0hGcsT94gnqa898SeN/Gmi/tr/C/wAKS+GLCDwxr+ntB4j8VMjTT6xPCspisLokYiSEt5kTuSW3lVI5Fa4iM1D2dJe5aV++2jtZt6q7d/dWsrrVelUws6lKVHDW5IxqN300jHm0Vm27q+9976Xa+iPDw8T63pVl4vvNWtlu7iNoytydsVwg4EmD9xsgAj8an8U+L9Z0DSrPU7TRIlulu/J1IOxk8sY4BAOCM4579qj8d339uxS+ELdHWxkZUJEYVWUHKhMc4/nU3hjwrd6Ebm2j1iyurCW1EN9pUHzt54+62WOVCjqORXh6N3PlmWLnUJLrS01fTpP9KXBWGLDeYWONg9snoa5a4a+8L2F3qCRwve6hevp8FnpMPmtbzswFxMWP3UCfLt7HpXS6b9iijht7G1EQa63PFKmAkgOCQew7isa0ltYItOvLaFYnspL9oF3nd9qD53kd+M8HPrSQ32GaBY6ZY6Xc6xoviTzImv4mstVsrYxtESCrxuh4H3RuXGCKTVJNSv8AxXLqa6PaWl00MM2i6vpLMjXkYG0xXKNwq7geOcjpzWnp1mNO0V3FuqxSah9pbyiuGyM8juSTn2pLy81BNKVA5Js7tZI2gTLtvyec9dp7dKfkLU6TTn+1WMc8aQus0Qdog5KoT95VbrwfWrR+yGMW7Rsg25VAAQcVz2hNFpYs2sAVtLxG+3RycSednImC/wAIPINaq3EiskaSCMs2AMAq3uPSgNy0k0KRPMiSAAfdUYIHofWo3vUT9+9kZ0YgZt3Cn6nNK884+aaNnYD54QPnUeopColl2rcJuB/1Tdx6H0o1YtCZgJGVoIW5zhl+6Pr71CdxleSO2csFA2ueo/OkYQm5eSyvl+0RnEiKNoX2PY0sNwrloftf7xjh2VMDPfBphsPmAJdDGGUoBwcEfX0xTGt4Eg379ys25Tvwdx7DvQWb5WiVsFtpVXyWx/8Aq6GkkMJlZ5ZEZFAyVUEg9jnt60rjBsowM0FxArnI8mYHd7t6fTvRTiiRFoYhtwgKnbkEn+dFANXOK8P6D4O1rypB8VIWcMDLpjhYI3P907vmb8K9Akt7j7LHBpdvbtDGoCx24+QfQisy78N+HL45uvDNnIo6q1kCx/4Fisx/hroQvlm0S31LSw/PmWGpsmw/9c+houI3TEZ8S3MOyROFMJzsHvmmTNCh8qS5WQHq0uVz7cVgXng/4m6bL5vhX4kTXUy/dtdVt0VnH1xhv0qrafEnxXpjy2fifwfDLcRcXCWn7qU+4Byp/Ciwzp5bTUVkjfRLe0SJj/pDXExDY/6ZgcD6miS4tIHMVzGX5+USHO334qh4Z8V+FfEMv2dbqXTrqX7llfACRj7HODWpcQtb/u57XaQ330jOTQxDTch1EeYZ93RZINwH50kenwR7porCyjZgVP2a1VXI9N2M49qQ7I2329rK24YYyNtx+dPiW4jjPlyR5A/dlVIH4560D1GPJ5UhnmJUFVSG3SAHaR1csOT2FSXLSPHmEx4HzOWPb0GO9AN6gM3mJGH++qLnd+NRsiiJxExlbOQu0BQffuaBHzZ+3BaHWfiTotou5fsXh1QVZA2fMkJ6/gPyrya78LudFW6jLbjLhSz4CkenpXuH7UECap8Xpo1O8w6XapIirwp+Y9fx6VyEvhp7rRZ0JDJnKgjtj0r77La/s8BSh/dX6v8AU+GzGjzYypO323+i/QwV8OR3dhbankGUINzqODjqOKnuNCtbm3+0wINyY34HP0+lbHhLT5IrIWjxyHDYjKrlfcfWtabSQRvktxtZcP2/SvRWMe581iMC41HHscPFpFtMGGNyjvs6VVvdGt9hEMZckdAMkV2b6SkMmwLkE8cYzVSazjQeWUcEkgGNOa3ji9TB4HW6RwU/hZ483XkBh1x/FiuH+KOjyXFxFGjBizDY2M7a9xvdKEWGMDAMuC7DqfevOPGmlifWvKhSMBGxIwbPPpitJYz3HqdWCwblXvbY+Y9U8KyPqly90GklW6YbgvHB4OOxrN1/wvGtkzywkIoLMyfefAyVA7k8ivYtb8JGW8uGihRke4ciTdyR7j61geKPDcttpk0iQLiKFmUbcnpwc1+XVWvbyfnL82fs8J2wsV/dj/6TE6z4Jan4f+E/wH8HnxB8Nh4ut/GusjUL7SHka2uoL22uUFjDGOkwjA81o/4tpFfaHweu9F8KfEfxF4q8c+JIhqmtadFbyapLaeUlzIrEsWRBhWAwOew615hpXw+v/B/wz8BaLaeHYtUvdGWyTVNFlAINnOPMuriNzzDKmQ3mDn5SO9ejy6ZEt1Ibd/tMIYhJ8cuOxyevHfvXpwpQlFqSs+VR+XxO2rWst3a/Tax6tCjRnRcJJqXKot+TfPpq1vo7q+iW1j1LWvH/AML/AAto3/CR+JviPpGnWLziAXt3cbIzKeApJ+7171p2MVjrFkup6HqlpqEEi7o7jT7lZY39wVPI7V4L4/8Ag5qHjrR9K1Pw9q2lW+oyXC2cI1F1dr6YK2IhC/ysxQsd3VQue1dZ4J8AaF8PvAXhnwXo18s11oXnRz3Vo5jChyS6MRjfhyefauSeGipWT+fnrdNWVkrKzu+a9rKzvz1cuwMcNBwqt1G2pK2itfXo7aJXb1votD1aO2ZJAsp2DqTKMBQBkmvPdK8b+Gk8S3ms6VoevNJdyNIWuNQCwP2Dqg7H09KvjxF4ktreW1GpTXMUkTRGK4O47WXB2t1BrmNB01IrSwSHI8qEoMdQFONp/Cqo4eNm56k4XAU1GTq69rNru9TV1q8l1zVrnxFc2kcVxKirsgbI2qMAD3ry749fEbxV8PLubSbHxAs+npplpq1vplrZGP8AtKZphH5ckwyS8ZG7yzhSAD1r1VoEZNinaRwAvv71B4s1fRPD3w+1rVda0cJFoXhW+ul1GxUfbFaKMyB0LAgMMHGc4NdEavsVdbLyT0VntLTZNd0m2veSPSweKo4GtGpOnzwin7t7aW03vtrtrq2tbMivYbieTz7goXZE3+Wm0E7QenbrXM3F7qMH7RPw70NfFFnBZ6jY6n9r8OXCBpdYnCr5Uy8EMkCByckY3ZFX/B3jhPGOm20mvRNDqsugWWq2t4HHkanpUkKn7SnZpkdtkyfwnaw4YVneJPDvjXxR8cPAOgaLqcej6P4b15Nf8S+IWRHkmcRNHFpKEcosqvvY55C1LnCpCUe1/wAr/PdeuqM6EaGJjKnUlypKV3e3wxcl63fKrJXd2lazZ6tOJ4/Gk6vFaqYyDhwdm0EAKB2NV5dDNx4kunsE+z38d00wnV+HTqRn+I+1a3iTTTPqJvmYQvJIx3P3UnI/SpdZ07TbyzWUAJ8qlS5weDwwx0IPfvXjanzY5YbibVIZozuAjWSQR43HvgZrCtLdbqzvbO4tBHm7aePKEuzHKsNw6cHketbtrbXZ1FrsSKwMQY7znf7/AE9KoeVKusDWIrox29yPuIM/P0YHPTHrSH1G+TbixgTVd6JbyRkuvIfHBjAXoeQc065s5YJFu5JQ32iEBUQ8oQ/XA9BWhArWepfvIGkhVsp5JBaYYw2fpUawLLakeWm1EdEZQc7d2cH1oApWsdzFqMl9LclEPEFwRtK8gBCT27+9dFLZRKGhFwqAn96sYwWPrj3rMV4tRdLieAzR8BmU5R8Dgbeqn+dSvMDDsQbAABukbJJ9PXimIll1C6s5BZWVyspZSFt1TdIf9p37Y9Kh1DTNUaNnWWN5GHVU2sB3GfX0p8ckFtIsEaEyPkkwtgMB3LVILy5dFKSEKSchcE49vWhgVrKS5htlW4+0eUgCKkyDcR23N/jV6VFV1eOVFx8yNFhlbPtTgkohLmIbnX5w7cEe9RC2ubiLybJUtmjYbJXjBCj2HuOKGgHK/mKSiAPyHMeOfrmnxcKxSNXYjABGKaftEO5l2SOCA2TtHrx7Uss1uqrKfMO3OwRLu5oEJJIAcmRWVjtJIOF9vaimRu67Y9yO2CdhOAp/H2J4NFCTY9ClceMtUsmUav8ADrxCsmfvWuydP/HT0qNfH2hecftl9qdk2MsLjSXAX2JxxWtDPe20RS0vmdScjexU/pzSCS51GJ7eW9LL/HE8pcfrzQxaGJcfE/wjZnz7nxa9ykfPl2toxY+2TgCuO8Q+K9N8VeIj4jsk8glAscCuWYj1YDvXpaJALYW13p9vNGp/dxxQKAD6nNWFMc8X+lRRKB91lhQFfpgU0M8x0/wRq3iohJdIa3tgwd765cpsA7r3Jr0mApaW0MOlpc3SwoE86eX7/vinTC3LBEnmdv7xUEKKdI0CDEH3uh2HrSEMmuLpxvlaFoz9/wCfcy+1RtDaw/vvs5AGMyZOF/CiK7tTcfY5LCUTMMhmX5TUsyeY3lSB9o++qSADH0pgiJiFnItw7Mv3mc5XHpjvmpIVs7mRbgwBZHO3jgryKkuHtookitpPkAJL47e59ahNxHK8cnzKS4CMfunJ68f1pPQFqeL/ABfsjqfxS1aRmLLHLGm5evyoPl/D1rK0zTbeOZ4zbySArnA6qPXnrXReJtKuJ/E+o3hjVnfUJP3q9WI46elR2NtdpdxrKu3II27c5P1FfTUa3JTjHsl+SPnMRh/aOT7tv8Wc54b0prdriBFw6PlX6EqfbtV+40+J23sDu6c8KT9K25dNNrqRutisZRtkwOh7H/61TNpsRBClt/qBla3WIPMr4ZTlzW3OOvNJlYl22EJyQAQFH171BDoatLvlZhuGdyn5WFdjJpkedy/Ls5BAyD+Haqi2EaSGEWIDOxY7V+Unvz61tHEu25i8NpaxyepaVNHHLJbFVTbwzvlc1wuq6A4ZmVkLtlQBGBgmvUPEOl3EkZSziDiM72iDgH8PeueudDk1CUG1tZDtcZDphs+w7054l8ljqwmFUNWeJ3/hQQCW1ELqqSlVDj5yRyd3rzWR4k8NNcWH2WRFEz4RUcYVmYgAe5r1/wAReFRBrtxa3KxiUzbso2Sy4+9/s/SodN+HeseMvEVh4a8P6NHc3cl0shFxKqIsUZDySBz0wo+ueK+Sqq1acV3f5s+3g+bDRb6xj+SOz+L2h2i654Rk8ZW2/wAGadeRt4ru4pmS4spVt/LgTKkF4mc7SPXGa6nw/os1/odgItQ88tiGGaN1WQSKcLGynpIBjI/Gt++hsNW1GW7gtY5ra5x5atHujKjoWB+8eP5GoJ9H0DT9RsfEV/oFrd3k1wIopt5Qb8H964HDlR7Z969CpUnDmnBXell5/wCX/BPaqV5RjeKu1frp0srdNd3fb014y/k/4S/W9C+JWmb4Z/DviZNO0kWuWS4kOY726zjG1s7FPba3rXpFvbLHhIrfYqucgDg89apR2UFvp9sioluEdQltbrhEG4kBFH3Rzn8a3otjjEzOp/5ZqV7d/wAaySVOCin9+r08+v8AwDB2pxSX+e2n9ehmXkUgJePAJ9BVPSrPYGiSHBSds+vNa+oLEx8mJsszZKA46UltFtuWhb/loobAHYcdatTtE0VS0CBbPbKIwCuBlh/9ei60Oz162l8OarCZLTVbaawuYc/fhljKSc/7pJq64RCVyzFRnaFzx7UIl0ZUlRydjiQBxjp2rNvmTTMZycoteT/JnLeE/AWg2Wk+E9I1vSbe/j8IZ/4R2SUFHi2RmBZeOzxnDRnhsdKi8Kvpdo9rfeHfDosY4tVIu9HjO6K2vVk2yHcfvZGGGegOBXUW0DX7jEfmKLkqIlkCttJ+6G/lXL+Bb2XVLzxBNqGo288lr4lIivbW18qK7hAAUKOjlMbGcdSCaEo+05ra2t8v6/UqEXJudtlZ+j0X9evQ9WvgouWnnm8yBpCgQoB8+eg+nrUM5kaJoobBNirmPYwyPrnrU1zbxzzPPbQgQvzgjJU+tIsOHDupKqPnJIB9q862h46K2m+RBdh4y+92+ZAcgN3OP6U2C2hKTQSFUj8xnhjYn5SepPtVx5pkQXMlg8hYgQLa4Zsf3m7Aep7VGtufMiuYXVpGdhIhPGewz3FA9xIWiuLWGWb9zJGxUIsfEpHdTRMnnBhckQKcgYGWYexHQ0uxgBO77SzESxj+E+3/ANamQKksv71HDj/lnnoB79D7UDEbTbGO4SaOScSRACN4X+c+zDofqaSe2WOVHaEs2SfNfgpn2HWpmgkAYWryLuOV2/KT68980scKrII3s8cZU5PQ9fxpBoOTdF+7aMHj7sfH4j/ChLeQAtbhUGflIXBHqTSSwW4txKs5Ai5RnHzf/XqxbiVgrSXS7WGBJjGfwPeq3EQhdzBopcf3nUg5/E9KnhSdwfOL7hnagXqO3P8AFUhtY3gOXVXfhCp7jvUTzGEAyT78jOQSMn8OlGwr3CSeXYFgDb8Zw0eT/n/69VhCzkvbRSR4YMQj8Pn+VWWsmnhVZC6hiCpQ8qevXvzTXlmRRAzRPJg7GkJHPpgcUmhoa0cgGJ7eZw/3SiBnJ9DiimRW6SOVihkikIz5okYmQenoPoKKQE9usSJ9ne6Ejju5wzH6UscOGMYs8EjOR3/GnCeKUB3YiUdNoDYpDuYkC5aTPXjBU/hVCHP54hKGBYV/i8s5P61BFDBAnlxSOT18xn5/HNJME34WTDnjEhY05YZYgA7LgfjSGLDbrnGeM8nNLcWzzLgksB024B/OlhLzIZLeYOy/wEdKEnuMEzoiE8BkbJoERyQWkw81A/mxDlmlwRRFsn+Yo7EjkFhilaEs/lx8ZPOT/SrB+zRfu4S6sByWUbR9KEhldngSJmx8jDgngen4063iuftca3D4UPhooxgjHPBPGMVI4yAxVZNp+YTj27D1+vSoFvFsNOCXjvcvCpWK53bnbPTdjg46ZotfQVzgp7OCSeR7IPHE08j7m+bedx4PpUN1oskrrIqiMKD5Kr/Eep4rakt2Uk3AEKtzIw/ib6dqWG2tTMkRl2ysmVDDIzXqKpY8909LmUtpOIAGjjchACpbJcdjSLZSNjzH2bR+7VVI/P1rUg01be4YPs2f8skLfxd/xqV4WjTa8YKg+vJ+h7VaqnNOgjIksJCyuojUdAqnk+xFU7iO2mjeOMqCMAoWxhq3RZxXEBkkBiLEj94MM31PaoLnSYgEZrIAglvMBwM/WrVYx9grnK3tvsVmni3+WMptGCp7cdzWcNCtnnTzrhllYOUHmHc+epHYY9TXWXulwyXGUYKIzukGM5PbA/iNMvLe0ijOUbftwxZMHHpg1oqutzZUrRscDq2iRSK0aw5LnDPIuZM9se9Wvh/pSWnxG0SSXzy0K3DSeVxhPJbIbHY9zXSGzV3x5YAAyWxn/wDXVzwX4ae41STxAhSK00qF2mJBLziRSo2+gB657VyV6l02dtGDTSLlhbbpElkRQkgCJ5QOPYgVn3gvNYv7bR/C2opp2oWDTvcXdzZi4iKZCSLCM4MmPX7uTXQCU2d1AJ1aOV5FhDbfkRguT9BjpTY9A0Gxv1vLOyQTxyGSOTOGQsMMcA9Gzk1lKd9F+p7vtIyumR3NjLEIEscxjcBlx8xAHc1oxW7tGcJx/eLdu9TywKiKrszjOQXHANLKEGHOVBGUCnIOPalKVwlO9jPvbZJX3NHHjGHcryB7U2O1gS3bYf8AVAbSxOGJPK/XHODVlkMk7GdmBH8JXAxV6wjijs5rea2kYsQxIUfgTSc7IUpuMSnHFKpVchE6LIy85+lLPbNLGVvH3DBDZHB/KrJt4J13faQXx2b5VPpUUQnwkLw/OQc46ce9LmYuYzoYbS086C1tioeTZH5aEjJHT2FSpHpFz4Sv9Psba1R9KmCqY49i2+CNwTs3J5x1NTpbOxZhKVRpP3ip1PbimazBoWm6SNPtLV4UupyjyKCXRSQWf8wDj60qjbjZf1oKrK68zpLl4mkjcWYYsgxjK84600W8BI/0Mqy8qx5HsKtpAoDOPMDhApKnIBx97B9euKYxjgi8zzfMIGGIGcn39K5jhuVpA5UlMx5PzKpwP0/lSFbrcwkTehA4YY59qtblJ3+WeRhV28H8P61DIEMm8l1bsGJ2kfSkO5X8uC7TfBMq7vklYA7wccDmp1by4dskhYRgF4wPmIoMqtIvnTOFOAGRR849Pb61HcyTwpFPp1rFDsnCzPJJnMH8RQDnzM9AeKAJWnj2MrK8meVCAE4PT6UxZHiDKLVoQWyZJZNwPuKQRSy/OAkiHgTRYxIOuSP6fWnQwxJmMyFRnhH5H1HpQArXk1uu9RH8pwrzLlVpjXEpUL50PznJk8v5fr/silFoksuZwcg4RvX6+opkUBEaxm8aFSxKtCmS3tz0NGoaCsIUIW41dUBbmc8kD2xViOdw+U8iWHrC8MgYOPwqKJcRm3e7SVi3zAW4DFfX0pRa2UMjzWUQhLH98Y124PqB06UAxryrFMA0krhs7Iozwg7806WOG4jjfzTH3jPTPoCDTY5oWjkhaWMFDl4ypyU/vZ9aElMagB2aJl+XeM4980eoIkkMzIFEG/C8TBuD/n2opgeKcCVo2jXokpOUz04Pr7UUBsLiKW58pGhWQ9FUkH9KdHZ3kEpKMoLY3PEB+R9akkjeIEQ2uHPWTGPzNRQv5pZGcZH3tgNAiSSWSM+X9mZuxCkA0rLuhH+hMqk8jfk/nSMrQRbUJLdmkenwrdspaCfygep28fkaAIWsk3kK8sR/iUJjePrT1ihJH2RVjC/eEnJNOeaSZdjS5wfvDjNRvNZodjQuzqMkkYphqKTKZCGIfP8AEBgD8qayIPkLEv6qD0oilgUbkYRxvwQoJ5pZGvFX5XTA+44GaQ+pF5V0yMJJYmQ52bFKkH0b1qK/t5fsUkLx7I5EAHlyY3H0xVoLcSjcicoRvXpu/OmSoJFwVTYW5VhnB7c01a6E9jIeCS3jZ5kDiNCfLRM5A7Y7n2qO3gtZIPMjhEfmgSbGTaVz/e7qfatSRVtpMzlomHO6Nsg/T0pJp4pZPlG52GAScbh61upmTiUUsogPNSIcHl07imtbyAblgLbs4ITP1Jq2kLKzMEIZRnCtkflSi5kYOYJSEVNzKehJ7VakZOBmvDKEV3jaRgDgEU0u0qhEb7w5Uc4+pq6U3MXB3E8j/wDVUYs45H3SKGOeFTgGrUyHBGZJpwiwqyKJl5WVWHy/4Gq00SSQsJrd5HxlijZOPqa2p7Y28WJbdIAT80IXcuPXPbPvVSSFHQsyiML9wuAQtDnYpQVzIayYKHERZDyrBcbT71qeG7B4tK1m1bf5V5brDGyj5ASemPxqxZaHqWoztFZIyeWMtK3zK+R/Djr9K049PMUC2DaevlH777tuXHXI9/WsZ1NbHRTjrcxIdEt9NsIbCO4fdA4a5ySwI9eec+lS2WkJaz/aAItxQKCmck54Pv2rTks4ZmaKAK0so3Bc43IPQ96ZbJcwvJ5tsXVFJjiiQeY+B/qx2ye1TfsdV9Ss0Egm2TSSK3TJ4U0+GyS2iYy3EszDnakWQfZfSrYBcKvlsm7DIspwUB5wx7sOlPlZkw20yrg7yBtwe1FxuTZTWzdpiWyHI3FnYFiPSrdgptbPY1y7K+47nTOPbNVftjks8dsCynvkfhVm3bzwu6F1IXcXDEDH0pSkKpJtFdpbRIPNt1DrgAyKc89iRUTNLCjPJEYiVOZH5B+lWJ4IYH8yyKIBJy4XIYHsR6+9EdrHzLDG0kpz5hdiSR2wKExqRBp7SR2xdIDCGUsJCcsrf4d6q2llcvHJDqMz3QSZUhvbnq6kZOMds9K0lS8WItOmUjXJVF5FU5La9udMbz5x5rFSCTnC7sg4+lNzaKc3yuxsmOK5RI/MZ3UbVZG2kY/nSJutIxI8ir2aRVP8qkeKExmZwxduC6/eH0Haki3IFaOTcp+60g53e4rE5hqXsMYEU1yHBy3yKd6j19qmee3B+zysTkDOxuW9Cf8A61MjS1gXbZREbm+YO+cn0HpUDxyZDNbIjD/WRqd3y+oPb6UN2BFktNEVj0+JFj53xuP/AEH3zUQZG/eqsbLIfkcsQyt6gU1lLIqFtmG4YHLAe1Ok+3K4m+2qoA2sjxDdL9P89aNQGp55iClRMGcglcKSPXA6n3qVZWAMZlBIOFLYIPtmgRrGwM4fDd51+ZT3xilMSpbGIOkKLyrkZz/U/SgNBzeaTtkYSKFwyk8fX3plupU+ZBIbiI/dRTyo79etRxwoJUMKNxwzM+AT2Pt9KkiN0y+atq46jYPlwwPXHofWgAntY5T5is6Nu+TbwR7H2pwt7oPtumLIADggfKf60/zWUbQqqR9/exx/9emOPLZY0csx52huuT2B6CgAYXaTfugrrkfORjH+NRtp/kRkNcy3AkkJIdseXnrjHapEtZUYYLFDneEbBJ989vpT5lCgxmM7CuVIcEkd/wDCn6iuZ0tlH9o+1Q3YwmY2yvEi+46ZHY9aKXXUuW0G7aO4trZxbSSQSzIdkGFOHf2HU0VNirl1ZFiHzSSLHn7zkkfrSC9WeX/Rkt3VR825yrH/AHcU0ujkKscpAPCjkH8+lOEVvM/mC3G/oGUdKYtBCgZj9nSaNzyBNgr+FSKszKDPAzSjjJT5SPp0oNsssYW4COino33h+NK5S2XO51j9AxIoEOZnChnGQeiqajEUEdwZW3CQDgE5wPpTWaVcNBAdpHLEYOPalX7LFhvskj7ujbT1/rQOwiv5Cte3jrHHnrK4VR9afG0ufMWDIYZjZxhSPY96ZdQ6deqkV1plvJtYbTNHuwf908U4wxxuGF9PjIxER8o+nYUCHvNIQFVQ3XJPAOegpJZhIojaBWVz8sZGAMepodLlUzHGoTOCW5yKSaG2dStxE6jI+mezCmw0IRGEQHzMwZ5RMMV+ueaabaKI7ltASVP70t/IdvpUxj0+S4FzHaKr7Nnnj7zL1xnPTNMlbz5TuuIw68qF5yvpjv8AzFNMLEUt1bRBVuw+GYIJkTmPPRm9R24qFt0rq+8qFc+UnQH3J/x9anmR5I8+YUXOQpGQR6CqvyvKxs/mZh8w3fe9MDtVpmbQPZxSMwUSs4JIUuCD9KhkinCKrLsQHI2EDJ9AaspcANi7Cqygb1zkj6mmrcrfkeWhddx3ZjyFPrVcyQlFs8l/bC/aH1v9kT9m3xD+0HD4BfxnJpd9pltb6FbyG23G7vobVpbiTa3lRxiUvuAOduO9eNeAf+Ct3w28WeHtf0vX/gZrdp4t0f4pQ/De2sdPeS40W/8AFl5cXKadpcd8I8MPJhjmvJtoS0EyglycV9GftMfs6+F/2p/gTq3wH8VeNfEHh+y1m/0+6utX8MzJHdt9kvIrpYS0iMpjdoQjDGSrEZGc1wWlf8E9PCfh34Ial+ztpn7QHjaHwofHV54q8PwWyW6z6ZNcXE941pNNs3XtqLu4aYI+GIVY2dlHM890Vax5r4w/4KwQfB/4STXXxT+Etponjvwb8VfB3gX4p6KusTnRNGn1uWAve2N4kR+1wRW0vnj5Q2Q0bBSAT2p/bn+KGsaJp2v6j+xH4sNp4n+NNl4M8HNYawtxM3h65jlaPxnqPlJtsdOP2ecqhLsQI9xBlCr4/o37F/7DfwP8Bw/8E2fh7/wUK8ReHfHemeKvC3iHRbXU9ShvZ9H8T6cjasL9LWaPylS9jtpJ57V28kqp2hN3PdWn7NP7GXwx+IWjfsR+EP2rvHHhS++IHi+5+Lngr4a6Pr1x/ZkRtcSXMFnsTZFo0l3KL59LeXy5JfMMYEe9KVkUjY+Hn/BQvwx42/ZF1z/gopaeERqHwV1COObwJc6Jpl9Jrf2OOSSzu73V7fYTFAl1GWJtxIYrfdK4wpxzml/8FQruP9l+y+Kdh8INJ8R+Mp/ih4b+Hcq+EdblufB1zruq3sFv5tpqxizc2dvHOjSzLGV8/wD0cNuDMOR8Nfsw/sUfs/fBfx78DtH/AOClHjDwpqGq6h4a+GnxW1y01dLOe714E3KwabbyRNFaanqFte+VJ9kVx5JDKqyRtLV/xJ+yL+w/+z7+yz40+CegftYa5o/wd8F/FXw3rEXgLRpW1s+CNVtNSt76XQrcwJJdSxXU+ySW2dnkg86SQFVc4dkh3ZrWH/BWmfxl4K8a6v4b/Za1CDU/B/7RVj8H7S/1nUgmga1qcuutYXV1b3CqZfItbVTcO7RqDI6wqWOWFxf+Cm3i0/sef8Ne6t+y+mmx6p8WLTQvB/hPX/EUlhfTeFrzWl0y08QX8M8KvZPLsnnELKRsRcO2cjHv/gd+wl+z98KvEP7K+rftxSeHfDHwf+Onhnx+3h+7jh8zwZPquuyarp+jTyFCZbS7upJFQS5kWNhuc8MYPHP7HP7D0HiXx58E/G37cPiN/EPxQ+Nmh6bMur6suo69ZSwJ/bln4Oiupo3caaitJcQxsMwpMUMjfLh6DUmNl/4LOeHdG+G/7Qfxq8Ufs/QaZ4T+B1nBb2NlH4p87VPF+rXFy0FnHbbYSq2V1KY4ophvYsWOzC4r0X40f8FKbz4F/C8J4r+ANhP8VNKh8LS+NfhXaeN0km0eHWS0SyLciHbLGlyj26uFAZxk7VKk/OfxT/4Jr/8ABOv4UeC/iN8CPjx/wUt1/Tp/i7pum+FLaDxJqdjHJpUtjqK30cltGYgv2hZEVBM3EYI24Zhn1j9pz9n39hL4mfGH4jfGn49/ty/2Dp/iuTw94F1Cwg1SDTYNPTRVl1aTRBeECSS7uFnad/mE6xECMDANJ2E2x/gj/grl4t8f/DmD4kaf+wN421C41L4KL410LSPC14t9Pe6u2uS6OvhhTFES86yos09yq7beFy0iAJk9l4F/4KS+CvEcni2/1j4dWOh6Jo/hrRNa8IfEqz8TLrHhLxnFfyx2lzb2Wp2imJri11NjYmAnzJT5UiLsl+Xwv4VfsM/8Ex/hl+zD8VfDuhft+69aeC/GHhGHwV4t8X2fieCwOhW4Y3VvbRz7NlteSWtxGlyrqWvECPIm4tu918O/8E2P2ade0XXYF8b6tr3w5+IWg+E7n/hAtH1AWnh2C90X7PJpuuaNHakJpzSJbW3mxwFYpvJjZlIHJoNORqfCH9uvRPjV+19L+yfY+DvOSH4a3fioeLdG1HFva3dpqa6bfeH720k/e219BKyOS3DK3Qbfm9+08A2aiJI1IYoCT6V4f8Gv+CfHwo+Bn7X/AIl/bE8IeL9YW68SeGrzS4fCRgjjtI7m+vlv9T1SZxl7u7uJ44/nYqsaJsVcdPdTHH5YBjIDn+AZAPrmpe+hSuSKIwQ8cpO5cZHT86c6Bv3SK0ch6SDBDU3ZBGvkzxliBxtHyj0JHek2zYCJDJlx95Twg9f89KgkWKAqQ5hBAB/eyH+naldtirHJN8uBl415yfUUkkdxKmy6jaQ7cbl4LD29aasYETGD7y8fN1zjoaAHyJLkvFCmejSlelERXfhJFZWx80ucrjuPeoxG/mCWVGHHdu3r6UefbkDzZ2kBySrjAA9KAHypGj7ZZpGzywlOTj+nNRrLeQSBPlkOflT+I/0AqZLh3cRCNpIyBtZlyQfTIokW6tj5rqrqn3ckKUPpu9PagBjFRuWWNnlLDckXLAduO1E1y4uQEuB5rp5aK8RJHfr0FPWZ4B8926xuc+ZgZB6lR60/Md0m37YruRlTtI47E+tADLeNlXM6PtA/eAnJBpGMa7FdAI9pGAfmA+valZGhiWSe9CKr/NISMH6Y7fWo1kJLTFF2ucqy/NnHcY6igCZ4IV3GKR2LKGC9e386IIzcMw2hdoGOMEj39vpVdL6wixbWepNHMTuljukYGT/dPT8OtS3n71VWdWJUZVEByw9D7U9AHyxzyW7W+4AyJhpMAqvGM4PXjt0NFMtpWmDKbcIyqCdrZ69jRS9AQ8wQyfLO0hHYK1ETpZN5cMG3cchpGyT/AEoaZ1QxtbNz3BzURljmwm3DdEyc4/Ci4iaR5LicuiqjAYIDcGkSOSCPMgjUZOcS0yIxAm0kuI3kPZDtNSfZbSNhDdSB2PQOuSKaAibUrQXgs8MJWGVCEYP4mpSQrk+a0UnYP8yinw6bbCUQhDnGVaTAYfQCkkLxM0MkuD2bpRqHoIz3+3M8EL46srYyPpTLcTytuSYeQeqtkY+ncU6JtPjOC+W6hi39ac9w0oMETAlv4lH3frQMhYTEuDKEZjiNVbBbnrntmkZJo3WEfvdy/NGW5Qdz/Sg3gRlVZCQyFyNg+XHHXtmnJEFQIdqAruAR8n65pBqRtaRzqpj/AHRXhFB4x6E1CzeSwgbSYnk/5ayBz5efr1P1qxu81srOdm3hf9r1/CmqYo8wvcBpGGdoGCfp2pBcWO3lYGeOQKCdyqiZJ9qattazL5Uts6xsfniZSh3f4VJczPEuJLdgxXcI9+08emKZNdRMRK14jqy5kU8n6Z7VV7Csh62kccexbcMvIEQXNRuUtSo+3xwALzAY87178DrT/OVhHIlqdzHCbHwBjucdfpVjfErAKitggsXXDJQBWDwykmylKswyI5TkMO4FSo9yHR0nSFg3EmNwHuVpk32GaT5VJZTuDodrAeoHelAG7dE48w8qMY3fWkB+cf7Wn/BNf4y/tEftjeM/FPjb9miDUfgr4y+J3hfUPF9p4Y8XwRat4i0200W5tppQAUdIvtb26XEAdHlgDbCcmm/tH/sN/tzeNviJ8Qfhh4A/Zi0nUfhZ46+JN7458Uxar8UXt9U1w2kmkrp1tYapEPN0SRmtpHjt0R4Y4YfLaVPNav0cuFWONTJIiFWJIDbT/hUcJc7Yo55GVCSkOc4P071XMKx8A6j+xt+2H4b/AGwfin8Z/h/8HtN8U6Ze/HnTvGemab4o1i0Njruk3Wh2umvf6JcsGk0fXtOkgmG6QIs0D7FYggmj8SP2L/20vBH7Wlt8ff2Tf2UfC/hjUNC+JHxI8c6Esfjl20PxFeanpun2aXOtJIyyrf6kyTbI4R5NoEVmIZmr9DGURKIjeEknd5a4CIfUr2PuKetrbzHzIo23AAgscrn1x0/OnzMdj83P2rv2Kv2//i58d/HHx68F+G3afS9WtLnweXg0p5LkajaWcLBrdz5eqjw7cxXF7CbsHzjcMluUKgnhP2rf+CR/7dvjf9pv4/ftK+A/CGhanpOuaVrX/CEaRYeKWttY8Q6lqWhQWMd7bSyEJprQShy/mMMIpWP5QK/WIwK6I7TlXhcbGV8eWfQe3tTbm4eZ2kuJM+YdisEPzD+h+lHM0FmflL8f/wDgmd+3d4r8T/F3xjafAf8AtG+1rS/hLJovjKz8XWUviCSTw29v/bx0kXZMdnf3G0mKSXEU62hLjdIoHTftUf8ABOb9uP47fHT4+iP4JaBB4H8Z3VzP4JlvtZt7m23vY2ssurLYNIfK1p7izisYZjsxHcTFjtQFv0xMjw83V3IMD7h4bA9KjhRZElMt67wHmMXGQR/st6+xpOQWPyn+LP8AwS7/AG+/in4c1ux8SfA/TDoU3jca/o3w3tPEdr5F3fvoUEFxrurz5CXsyyQpZ2lquPJO+diyhSf0e/ZU8AeNfhX+yv8ADD4X+OdLs7DxB4Y+HmkaXrVhYXSzw2l5Baxxywq4AEiqwK7hwduR1rvUeOzgNnbSoFB3LbqxByepX9aeyJLKAsCDA+7uxwf50OTaBaMjiivbcNNdxxDPJdOcH/PpQzW0x8uQuQ46hiOaeEWNg8szFlXbsUYz6cevvSTQsgF1NLg7SWi2fPj0A9fep1HcdKrRsdwUMFyqnO4L/n0pBOpCyPIViI5xzn8ajinlaY28iSNiLzYnlThB3Gf6UvmeTbkm4DiYFy0ajYp9Aev50AWoSpZRukIxkPuzilaM87JA7EHYzp/P1qmJGSACab59vyvFyoX6dvxqURTlmBlDbVGwueg9gOtFxD2VVQHcXLDG1Bn5u/PpQw80mNXiYHHEpH6Use2KRUa5KkHIDDJP+FK0kskTGOMAjnaEDMB6n/CnoBAY/KlMBaRQem0EDPt7U1NOEciyJCEkUkpslJVs9SVP8xVkToc2/nxvK4zsVsqw9vT6UxZkZBvhMbYJbzFIZQPeiyHciS0huHWSa7eV8EDcNqj1AH9aVjLt+xiJLgOTshPBX1BqYNLPjy0cgfxmPGR65pESG4jktbl9iH7zqOg9m659aVgKrRTlC0FtFHyP3RHCe49TUsUqRN9ollKqOpt1xx7g9Me1LHaRAjcy4XpKVzkD1P070+HE6KzupUk7XVidw9KLAx21ZIRFMhcl8h2IO1vX24qHzFgkWTEjRl8SNEu457Y9BSjT/LUmBzFzkIJOnrkelPkiOAsUm1+hAPy//XpiGPE0kh2q5dBnzBlSw9u1FL/Z1tM8c987GaLITY5UDPXj3opD0HhlEYjYSrwflGWB/Gnw28kSfumfYepZc4/HqKrxzTW8xRHlYN97KnH4DHFTW8cjli4ZlHcMR+lO4O4FpS32fbAyn7koT5h+dSCVwBEzAY4LDINBmjlYR+Z5YA+UuvX8cVEYrhXZpHmOOgQj86BD5JYZF8l3dsHgqSMU113ABbpcD++OahQXEwzHC4PdmQ4/GnzWW6MlrRX77Nucn2o1sAokMw8qzaFgOgL45+lMNrclSskphYjlo4xhvrSJbXErB5NPaFcYIikG7H0p9vbxW25rezuEPrcNwTRuM8n/AG1fG/7Qvwp/Z/v/ABp+zN4Qg1HWoLgvrV9JaLdz6TpyQSPLe21ozqLqVGVNsWTuyeGxitT9lDxd8ePHnwL0nxR+0l4Js/DXii4uJcW9iqqb2y6293LErOIJZVw7xZOxiRxjA9IeUwsswMqKGBMkfzKCOwH1prXc/nGWN0OTu3j7zMeuewHtRfSwtbnL/Gzxj4g8D/BbxP438G2k2o63Y6U40GKy09rl/t0pEVuxhXl1WV1Zx02Ak10Nna67pmi2Np4o1q2u9QisIY9WvIYNiT3QjHmyRp/ArNk7e3SrEbu0xnBCOMhpE+VkJ/mKiPlxN/oyq2P+W23ge2OpND2sHU8T/b1+LX7RPwK+C9h8Sv2bNKEtxbawW8RQf8ItNrMr2BidEWOOJ1ZCZ2i5weM9ACa9B+AWpfEvxX8CfC2sfG/RrjTfGN5p4bxFZXdpDDLHcbj99ISUB24OFJX3rsLaa4huN9vcBSw5cdfpj/OKibyROs0skiu5IEfmbmf8/wA6Lq1gs7nI/HrxN8R/CHwp1LUvhVYofFV1dWem+GxNZmZUubi4SIzMg/gSNmc5+XCnNddd6Pp1pP5EWoXqRE7SqSD5zjkknpk5PH4Uq3trZzC6OrLLMylEZx8yg/w9KfCwGS0IVB8rKTn86WganzX/AMFEvjd+2H8G/DGin9li0gtVk0HWdW8TeJJvDsmtTW0NgkTeRDZx8ySGN5GUA/OUCgZNe5/CrxNrniz4R+FPF3i63jttV1nw1aXuq2y2jQOss0SuSYWJMTcnKE5U5HaukQwpI0djNNEz4LNHIckjtUWRNP5zQhZOchh80n1I6Gm2HU4/4weKPHOheF9L034Y2rXeq614t07RkvZLLz0062kkEl3cyoeNqwJIoJx8zLXX388Yu2QPGlusm1EAIZccA5HVTjp708tcK7CWbKyRlGRE2kjuM96UvbAAQrsUdUkXmk9h6nyh/wAFGf2if2w/gT4l07TP2ZfJh0688FXGqXotPBsmqXwuoJ1aWUMQYREtuGLo3zkZKAtivp3wzqUeveFdG8WC7SX+1dEtbueeJXiRzJEr7xG+GQHOQrDI6EVqi/uLdFitptuDvHltgE+/r9Krsls873E8HmGZtzALg57k029LC2OT+JWv+ONG8R+CfDXgAxTXHiDxWqa1czWJkittFggkmu97dI2YqkaMed0gxXYSTzRM0kU4EBJw46ovUYHbjHNRLACCiQExPjiPhnx2cdwOwpBCokE8sLBk4LI2AR2z/jSGfK37cv7UH7R3wU+PPhbwf8EvFsVt4evLC2m8V3MXw2n1q38NLLcMovtWuElVhaSRiRYUgAlWZQ0n7nOPqu9EFrevGsZIiC4eU53g87hjjB6+1WLaa7tYVK3P2WMMS8SAE7iev0qMJCN1yk4lVm4Kp0+tNu4jk/G3iL4gaf8AE/wD4B8J2k7WGsXeoXvinVk0/wA5LewtoPkti54iaaaSIA9SEfFdXNL5kLBIQJQu9cJ0PofSk802sRjYmSFseYA3THI49Ka4YOX8yaJJvmLxqGVsds9QaLgfK37TH7X37TfwY/autPBNhoi6V8OYfEejaZNrkvhS51e3voLy2Z2UC2X7QdSe5CQwoB9nSMNJK3IFfVOorDDdT2ktwuYn+Ry+44x3/rUkOrajEBHa3mFAIRTg8f41XW0k2+fIy71B+eUbmAPYUN3QLQ5TUPFni61+PfhzwD4flmh0mPwxfa34zml0ppI7tC8cFjBHP92OXeZJCg5KJz1rr4wxu0EMQMhdRPAq4GCcE7jwc88DpTYbicW72g1IzN5m+MvBs2nGCcjr6Urb53AeIFlG6JgxB96W9gPkjxf+1P8AtleGf239K+F8kLWvwx1H4wReG4L5/hxctHdae2mLNtGoAmMAXW+3DlQd4PzECvri7mh024a0t41zFKwRWPUZ4wT0/GnS3GrIhjhvGWHYFWHGSynqOeF/ColnO9k8lPMIy4GCM/3QT/P602wSOYbxL49u/j3N4Jt7FIfCWk+CI7zVLqWzYG51e5uSsESzHgrHFFKzKuf9ama6u2EMk8UaKV8ydY5ZEYjOT0Hp9ajgaWSD5ppVUKQiSv8ALGfb/GnCxVyVkjcDGW2NwSOv/wCuk3qOx8bfDz9sP9szX/8Agohd/CbxD4fk/wCFWz+OtQ8O6fB/wgs0UUENvA7JcJffeaQsmWZv3Z3EADivtG5iklDpdSiVlYgICPvA4BNNmv8AUJYMxX8wQLwQ2MAcYPf8e9Q25eWJc274PKPERGx9iD1pt3FYmMbnDS3EpGAnloc5PsD2pVcsQtuzLHzye3qKjRycyLbEMTjb5nOKjh865aT7OzIincEwMBe9AEk10I8FRuwT8h4zTo5ZNvmlFw3TC4IH+FNkgyqsrHI6SAAsvuM96aqPI48ySRpCv35iO3pjpnvRqMfI8ex2mk3tGvI8vG0H09aT7OJlwZArEELxkj/CnysU4CLG23BbqWNIsccsQlktwcEbivVm7cUgHAJHADG0asMZG/OR7e9FI6TxvjaVTd8zdeP6UUxH/9k="/>
          <p:cNvSpPr>
            <a:spLocks noChangeAspect="1" noChangeArrowheads="1"/>
          </p:cNvSpPr>
          <p:nvPr/>
        </p:nvSpPr>
        <p:spPr bwMode="auto">
          <a:xfrm>
            <a:off x="15652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083310" y="1393190"/>
          <a:ext cx="10680065" cy="442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795"/>
                <a:gridCol w="4712335"/>
                <a:gridCol w="4178935"/>
              </a:tblGrid>
              <a:tr h="543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劳作方式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特点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代表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69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集体劳作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2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家庭式劳作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52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庄园式劳作</a:t>
                      </a:r>
                      <a:endParaRPr lang="zh-CN" altLang="en-US" sz="24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1D41D5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2943225" y="2005330"/>
            <a:ext cx="4586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生产力水平低下，生产工具简陋；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  <a:p>
            <a:pPr>
              <a:buNone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春秋晚期前的劳作方式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3225" y="2959100"/>
            <a:ext cx="4586605" cy="9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</a:t>
            </a:r>
            <a:r>
              <a:rPr lang="zh-CN" altLang="en-US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以家庭为单位，男耕女织，自给自足</a:t>
            </a:r>
            <a:r>
              <a:rPr lang="en-US" altLang="zh-CN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…</a:t>
            </a:r>
            <a:endParaRPr lang="en-US" altLang="zh-CN" sz="24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50480" y="1969135"/>
            <a:ext cx="4064635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5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商周时期实行土地国有制</a:t>
            </a:r>
            <a:r>
              <a:rPr lang="zh-CN" altLang="en-US" sz="20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（井田制）</a:t>
            </a:r>
            <a:r>
              <a:rPr lang="en-US" altLang="zh-CN" sz="2000" b="1">
                <a:solidFill>
                  <a:schemeClr val="tx1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charset="-122"/>
                <a:sym typeface="+mn-ea"/>
              </a:rPr>
              <a:t>奴隶集体耕作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7" name="文本框 6">
            <a:hlinkClick r:id="" action="ppaction://hlinkshowjump?jump=nextslide"/>
          </p:cNvPr>
          <p:cNvSpPr txBox="1"/>
          <p:nvPr/>
        </p:nvSpPr>
        <p:spPr>
          <a:xfrm>
            <a:off x="7844155" y="2959100"/>
            <a:ext cx="3594735" cy="9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中国古代的小农经济</a:t>
            </a:r>
            <a:endParaRPr lang="zh-CN" altLang="en-US" sz="24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1D41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古希腊罗马的家庭式劳作</a:t>
            </a:r>
            <a:endParaRPr lang="zh-CN" altLang="en-US" sz="2400" b="1" dirty="0">
              <a:solidFill>
                <a:srgbClr val="1D41D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4015" y="23368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三、劳作方式的发展</a:t>
            </a:r>
            <a:endParaRPr lang="zh-CN" altLang="en-US" sz="2800" b="1"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254000" y="866140"/>
            <a:ext cx="1170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★自主学习：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阅读教材</a:t>
            </a: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22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页最后一段概括人类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农业劳作方式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发展的史实，并完成表格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5" grpId="0"/>
      <p:bldP spid="7" grpId="0"/>
    </p:bldLst>
  </p:timing>
</p:sld>
</file>

<file path=ppt/tags/tag1.xml><?xml version="1.0" encoding="utf-8"?>
<p:tagLst xmlns:p="http://schemas.openxmlformats.org/presentationml/2006/main">
  <p:tag name="AS_UNIQUEID" val="735"/>
</p:tagLst>
</file>

<file path=ppt/tags/tag10.xml><?xml version="1.0" encoding="utf-8"?>
<p:tagLst xmlns:p="http://schemas.openxmlformats.org/presentationml/2006/main">
  <p:tag name="AS_UNIQUEID" val="745"/>
</p:tagLst>
</file>

<file path=ppt/tags/tag100.xml><?xml version="1.0" encoding="utf-8"?>
<p:tagLst xmlns:p="http://schemas.openxmlformats.org/presentationml/2006/main">
  <p:tag name="AS_UNIQUEID" val="778"/>
</p:tagLst>
</file>

<file path=ppt/tags/tag101.xml><?xml version="1.0" encoding="utf-8"?>
<p:tagLst xmlns:p="http://schemas.openxmlformats.org/presentationml/2006/main">
  <p:tag name="AS_UNIQUEID" val="779"/>
</p:tagLst>
</file>

<file path=ppt/tags/tag102.xml><?xml version="1.0" encoding="utf-8"?>
<p:tagLst xmlns:p="http://schemas.openxmlformats.org/presentationml/2006/main">
  <p:tag name="AS_UNIQUEID" val="780"/>
</p:tagLst>
</file>

<file path=ppt/tags/tag103.xml><?xml version="1.0" encoding="utf-8"?>
<p:tagLst xmlns:p="http://schemas.openxmlformats.org/presentationml/2006/main">
  <p:tag name="AS_UNIQUEID" val="781"/>
</p:tagLst>
</file>

<file path=ppt/tags/tag104.xml><?xml version="1.0" encoding="utf-8"?>
<p:tagLst xmlns:p="http://schemas.openxmlformats.org/presentationml/2006/main">
  <p:tag name="AS_UNIQUEID" val="782"/>
</p:tagLst>
</file>

<file path=ppt/tags/tag105.xml><?xml version="1.0" encoding="utf-8"?>
<p:tagLst xmlns:p="http://schemas.openxmlformats.org/presentationml/2006/main">
  <p:tag name="AS_UNIQUEID" val="783"/>
</p:tagLst>
</file>

<file path=ppt/tags/tag106.xml><?xml version="1.0" encoding="utf-8"?>
<p:tagLst xmlns:p="http://schemas.openxmlformats.org/presentationml/2006/main">
  <p:tag name="AS_UNIQUEID" val="785"/>
</p:tagLst>
</file>

<file path=ppt/tags/tag107.xml><?xml version="1.0" encoding="utf-8"?>
<p:tagLst xmlns:p="http://schemas.openxmlformats.org/presentationml/2006/main">
  <p:tag name="AS_UNIQUEID" val="786"/>
</p:tagLst>
</file>

<file path=ppt/tags/tag108.xml><?xml version="1.0" encoding="utf-8"?>
<p:tagLst xmlns:p="http://schemas.openxmlformats.org/presentationml/2006/main">
  <p:tag name="AS_UNIQUEID" val="787"/>
</p:tagLst>
</file>

<file path=ppt/tags/tag109.xml><?xml version="1.0" encoding="utf-8"?>
<p:tagLst xmlns:p="http://schemas.openxmlformats.org/presentationml/2006/main">
  <p:tag name="AS_UNIQUEID" val="788"/>
</p:tagLst>
</file>

<file path=ppt/tags/tag11.xml><?xml version="1.0" encoding="utf-8"?>
<p:tagLst xmlns:p="http://schemas.openxmlformats.org/presentationml/2006/main">
  <p:tag name="AS_UNIQUEID" val="747"/>
</p:tagLst>
</file>

<file path=ppt/tags/tag110.xml><?xml version="1.0" encoding="utf-8"?>
<p:tagLst xmlns:p="http://schemas.openxmlformats.org/presentationml/2006/main">
  <p:tag name="AS_UNIQUEID" val="789"/>
</p:tagLst>
</file>

<file path=ppt/tags/tag111.xml><?xml version="1.0" encoding="utf-8"?>
<p:tagLst xmlns:p="http://schemas.openxmlformats.org/presentationml/2006/main">
  <p:tag name="AS_UNIQUEID" val="790"/>
</p:tagLst>
</file>

<file path=ppt/tags/tag112.xml><?xml version="1.0" encoding="utf-8"?>
<p:tagLst xmlns:p="http://schemas.openxmlformats.org/presentationml/2006/main">
  <p:tag name="AS_UNIQUEID" val="792"/>
</p:tagLst>
</file>

<file path=ppt/tags/tag113.xml><?xml version="1.0" encoding="utf-8"?>
<p:tagLst xmlns:p="http://schemas.openxmlformats.org/presentationml/2006/main">
  <p:tag name="AS_UNIQUEID" val="793"/>
</p:tagLst>
</file>

<file path=ppt/tags/tag114.xml><?xml version="1.0" encoding="utf-8"?>
<p:tagLst xmlns:p="http://schemas.openxmlformats.org/presentationml/2006/main">
  <p:tag name="AS_UNIQUEID" val="794"/>
</p:tagLst>
</file>

<file path=ppt/tags/tag115.xml><?xml version="1.0" encoding="utf-8"?>
<p:tagLst xmlns:p="http://schemas.openxmlformats.org/presentationml/2006/main">
  <p:tag name="AS_UNIQUEID" val="795"/>
</p:tagLst>
</file>

<file path=ppt/tags/tag116.xml><?xml version="1.0" encoding="utf-8"?>
<p:tagLst xmlns:p="http://schemas.openxmlformats.org/presentationml/2006/main">
  <p:tag name="AS_UNIQUEID" val="796"/>
</p:tagLst>
</file>

<file path=ppt/tags/tag117.xml><?xml version="1.0" encoding="utf-8"?>
<p:tagLst xmlns:p="http://schemas.openxmlformats.org/presentationml/2006/main">
  <p:tag name="AS_UNIQUEID" val="798"/>
</p:tagLst>
</file>

<file path=ppt/tags/tag118.xml><?xml version="1.0" encoding="utf-8"?>
<p:tagLst xmlns:p="http://schemas.openxmlformats.org/presentationml/2006/main">
  <p:tag name="AS_UNIQUEID" val="799"/>
</p:tagLst>
</file>

<file path=ppt/tags/tag119.xml><?xml version="1.0" encoding="utf-8"?>
<p:tagLst xmlns:p="http://schemas.openxmlformats.org/presentationml/2006/main">
  <p:tag name="AS_UNIQUEID" val="800"/>
</p:tagLst>
</file>

<file path=ppt/tags/tag12.xml><?xml version="1.0" encoding="utf-8"?>
<p:tagLst xmlns:p="http://schemas.openxmlformats.org/presentationml/2006/main">
  <p:tag name="AS_UNIQUEID" val="748"/>
</p:tagLst>
</file>

<file path=ppt/tags/tag120.xml><?xml version="1.0" encoding="utf-8"?>
<p:tagLst xmlns:p="http://schemas.openxmlformats.org/presentationml/2006/main">
  <p:tag name="AS_UNIQUEID" val="801"/>
</p:tagLst>
</file>

<file path=ppt/tags/tag121.xml><?xml version="1.0" encoding="utf-8"?>
<p:tagLst xmlns:p="http://schemas.openxmlformats.org/presentationml/2006/main">
  <p:tag name="AS_UNIQUEID" val="802"/>
</p:tagLst>
</file>

<file path=ppt/tags/tag122.xml><?xml version="1.0" encoding="utf-8"?>
<p:tagLst xmlns:p="http://schemas.openxmlformats.org/presentationml/2006/main">
  <p:tag name="AS_UNIQUEID" val="804"/>
</p:tagLst>
</file>

<file path=ppt/tags/tag123.xml><?xml version="1.0" encoding="utf-8"?>
<p:tagLst xmlns:p="http://schemas.openxmlformats.org/presentationml/2006/main">
  <p:tag name="AS_UNIQUEID" val="805"/>
</p:tagLst>
</file>

<file path=ppt/tags/tag124.xml><?xml version="1.0" encoding="utf-8"?>
<p:tagLst xmlns:p="http://schemas.openxmlformats.org/presentationml/2006/main">
  <p:tag name="AS_UNIQUEID" val="806"/>
</p:tagLst>
</file>

<file path=ppt/tags/tag125.xml><?xml version="1.0" encoding="utf-8"?>
<p:tagLst xmlns:p="http://schemas.openxmlformats.org/presentationml/2006/main">
  <p:tag name="AS_UNIQUEID" val="807"/>
</p:tagLst>
</file>

<file path=ppt/tags/tag126.xml><?xml version="1.0" encoding="utf-8"?>
<p:tagLst xmlns:p="http://schemas.openxmlformats.org/presentationml/2006/main">
  <p:tag name="AS_UNIQUEID" val="808"/>
</p:tagLst>
</file>

<file path=ppt/tags/tag127.xml><?xml version="1.0" encoding="utf-8"?>
<p:tagLst xmlns:p="http://schemas.openxmlformats.org/presentationml/2006/main">
  <p:tag name="AS_UNIQUEID" val="854"/>
</p:tagLst>
</file>

<file path=ppt/tags/tag128.xml><?xml version="1.0" encoding="utf-8"?>
<p:tagLst xmlns:p="http://schemas.openxmlformats.org/presentationml/2006/main">
  <p:tag name="AS_UNIQUEID" val="855"/>
</p:tagLst>
</file>

<file path=ppt/tags/tag129.xml><?xml version="1.0" encoding="utf-8"?>
<p:tagLst xmlns:p="http://schemas.openxmlformats.org/presentationml/2006/main">
  <p:tag name="AS_UNIQUEID" val="856"/>
  <p:tag name="KSO_WM_UNIT_TABLE_BEAUTIFY" val="smartTable{daf08ae1-0e0f-4ea4-b159-506c6f17a1fd}"/>
  <p:tag name="TABLE_ENDDRAG_ORIGIN_RECT" val="916*439"/>
  <p:tag name="TABLE_ENDDRAG_RECT" val="21*99*916*439"/>
</p:tagLst>
</file>

<file path=ppt/tags/tag13.xml><?xml version="1.0" encoding="utf-8"?>
<p:tagLst xmlns:p="http://schemas.openxmlformats.org/presentationml/2006/main">
  <p:tag name="AS_UNIQUEID" val="749"/>
</p:tagLst>
</file>

<file path=ppt/tags/tag130.xml><?xml version="1.0" encoding="utf-8"?>
<p:tagLst xmlns:p="http://schemas.openxmlformats.org/presentationml/2006/main">
  <p:tag name="AS_UNIQUEID" val="854"/>
</p:tagLst>
</file>

<file path=ppt/tags/tag131.xml><?xml version="1.0" encoding="utf-8"?>
<p:tagLst xmlns:p="http://schemas.openxmlformats.org/presentationml/2006/main">
  <p:tag name="AS_UNIQUEID" val="855"/>
</p:tagLst>
</file>

<file path=ppt/tags/tag132.xml><?xml version="1.0" encoding="utf-8"?>
<p:tagLst xmlns:p="http://schemas.openxmlformats.org/presentationml/2006/main">
  <p:tag name="AS_UNIQUEID" val="856"/>
  <p:tag name="KSO_WM_UNIT_TABLE_BEAUTIFY" val="smartTable{daf08ae1-0e0f-4ea4-b159-506c6f17a1fd}"/>
  <p:tag name="TABLE_ENDDRAG_ORIGIN_RECT" val="916*439"/>
  <p:tag name="TABLE_ENDDRAG_RECT" val="21*99*916*439"/>
</p:tagLst>
</file>

<file path=ppt/tags/tag133.xml><?xml version="1.0" encoding="utf-8"?>
<p:tagLst xmlns:p="http://schemas.openxmlformats.org/presentationml/2006/main">
  <p:tag name="AS_UNIQUEID" val="869"/>
</p:tagLst>
</file>

<file path=ppt/tags/tag134.xml><?xml version="1.0" encoding="utf-8"?>
<p:tagLst xmlns:p="http://schemas.openxmlformats.org/presentationml/2006/main">
  <p:tag name="AS_UNIQUEID" val="870"/>
</p:tagLst>
</file>

<file path=ppt/tags/tag135.xml><?xml version="1.0" encoding="utf-8"?>
<p:tagLst xmlns:p="http://schemas.openxmlformats.org/presentationml/2006/main">
  <p:tag name="AS_UNIQUEID" val="871"/>
</p:tagLst>
</file>

<file path=ppt/tags/tag136.xml><?xml version="1.0" encoding="utf-8"?>
<p:tagLst xmlns:p="http://schemas.openxmlformats.org/presentationml/2006/main">
  <p:tag name="AS_UNIQUEID" val="857"/>
</p:tagLst>
</file>

<file path=ppt/tags/tag137.xml><?xml version="1.0" encoding="utf-8"?>
<p:tagLst xmlns:p="http://schemas.openxmlformats.org/presentationml/2006/main">
  <p:tag name="AS_UNIQUEID" val="858"/>
</p:tagLst>
</file>

<file path=ppt/tags/tag138.xml><?xml version="1.0" encoding="utf-8"?>
<p:tagLst xmlns:p="http://schemas.openxmlformats.org/presentationml/2006/main">
  <p:tag name="AS_UNIQUEID" val="859"/>
</p:tagLst>
</file>

<file path=ppt/tags/tag139.xml><?xml version="1.0" encoding="utf-8"?>
<p:tagLst xmlns:p="http://schemas.openxmlformats.org/presentationml/2006/main">
  <p:tag name="AS_UNIQUEID" val="861"/>
</p:tagLst>
</file>

<file path=ppt/tags/tag14.xml><?xml version="1.0" encoding="utf-8"?>
<p:tagLst xmlns:p="http://schemas.openxmlformats.org/presentationml/2006/main">
  <p:tag name="AS_UNIQUEID" val="750"/>
</p:tagLst>
</file>

<file path=ppt/tags/tag140.xml><?xml version="1.0" encoding="utf-8"?>
<p:tagLst xmlns:p="http://schemas.openxmlformats.org/presentationml/2006/main">
  <p:tag name="AS_UNIQUEID" val="864"/>
</p:tagLst>
</file>

<file path=ppt/tags/tag141.xml><?xml version="1.0" encoding="utf-8"?>
<p:tagLst xmlns:p="http://schemas.openxmlformats.org/presentationml/2006/main">
  <p:tag name="AS_UNIQUEID" val="864"/>
</p:tagLst>
</file>

<file path=ppt/tags/tag142.xml><?xml version="1.0" encoding="utf-8"?>
<p:tagLst xmlns:p="http://schemas.openxmlformats.org/presentationml/2006/main">
  <p:tag name="AS_UNIQUEID" val="864"/>
</p:tagLst>
</file>

<file path=ppt/tags/tag143.xml><?xml version="1.0" encoding="utf-8"?>
<p:tagLst xmlns:p="http://schemas.openxmlformats.org/presentationml/2006/main">
  <p:tag name="AS_UNIQUEID" val="859"/>
</p:tagLst>
</file>

<file path=ppt/tags/tag144.xml><?xml version="1.0" encoding="utf-8"?>
<p:tagLst xmlns:p="http://schemas.openxmlformats.org/presentationml/2006/main">
  <p:tag name="AS_UNIQUEID" val="874"/>
  <p:tag name="KSO_WM_UNIT_TABLE_BEAUTIFY" val="smartTable{6ee83757-27ec-4b66-b283-567cbad59f0a}"/>
</p:tagLst>
</file>

<file path=ppt/tags/tag145.xml><?xml version="1.0" encoding="utf-8"?>
<p:tagLst xmlns:p="http://schemas.openxmlformats.org/presentationml/2006/main">
  <p:tag name="AS_UNIQUEID" val="875"/>
</p:tagLst>
</file>

<file path=ppt/tags/tag146.xml><?xml version="1.0" encoding="utf-8"?>
<p:tagLst xmlns:p="http://schemas.openxmlformats.org/presentationml/2006/main">
  <p:tag name="AS_UNIQUEID" val="876"/>
</p:tagLst>
</file>

<file path=ppt/tags/tag147.xml><?xml version="1.0" encoding="utf-8"?>
<p:tagLst xmlns:p="http://schemas.openxmlformats.org/presentationml/2006/main">
  <p:tag name="AS_UNIQUEID" val="877"/>
</p:tagLst>
</file>

<file path=ppt/tags/tag148.xml><?xml version="1.0" encoding="utf-8"?>
<p:tagLst xmlns:p="http://schemas.openxmlformats.org/presentationml/2006/main">
  <p:tag name="AS_UNIQUEID" val="897"/>
  <p:tag name="KSO_WM_UNIT_TABLE_BEAUTIFY" val="smartTable{7d29c1fa-033f-4f01-98a3-4dab48acaf44}"/>
</p:tagLst>
</file>

<file path=ppt/tags/tag149.xml><?xml version="1.0" encoding="utf-8"?>
<p:tagLst xmlns:p="http://schemas.openxmlformats.org/presentationml/2006/main">
  <p:tag name="AS_UNIQUEID" val="898"/>
</p:tagLst>
</file>

<file path=ppt/tags/tag15.xml><?xml version="1.0" encoding="utf-8"?>
<p:tagLst xmlns:p="http://schemas.openxmlformats.org/presentationml/2006/main">
  <p:tag name="AS_UNIQUEID" val="751"/>
</p:tagLst>
</file>

<file path=ppt/tags/tag150.xml><?xml version="1.0" encoding="utf-8"?>
<p:tagLst xmlns:p="http://schemas.openxmlformats.org/presentationml/2006/main">
  <p:tag name="AS_UNIQUEID" val="899"/>
</p:tagLst>
</file>

<file path=ppt/tags/tag151.xml><?xml version="1.0" encoding="utf-8"?>
<p:tagLst xmlns:p="http://schemas.openxmlformats.org/presentationml/2006/main">
  <p:tag name="AS_UNIQUEID" val="900"/>
</p:tagLst>
</file>

<file path=ppt/tags/tag152.xml><?xml version="1.0" encoding="utf-8"?>
<p:tagLst xmlns:p="http://schemas.openxmlformats.org/presentationml/2006/main">
  <p:tag name="AS_UNIQUEID" val="902"/>
</p:tagLst>
</file>

<file path=ppt/tags/tag153.xml><?xml version="1.0" encoding="utf-8"?>
<p:tagLst xmlns:p="http://schemas.openxmlformats.org/presentationml/2006/main">
  <p:tag name="AS_UNIQUEID" val="916"/>
</p:tagLst>
</file>

<file path=ppt/tags/tag154.xml><?xml version="1.0" encoding="utf-8"?>
<p:tagLst xmlns:p="http://schemas.openxmlformats.org/presentationml/2006/main">
  <p:tag name="AS_UNIQUEID" val="917"/>
  <p:tag name="KSO_WM_UNIT_TABLE_BEAUTIFY" val="smartTable{2bdfbb8b-07c3-4588-b6fe-ab47a90595ce}"/>
</p:tagLst>
</file>

<file path=ppt/tags/tag155.xml><?xml version="1.0" encoding="utf-8"?>
<p:tagLst xmlns:p="http://schemas.openxmlformats.org/presentationml/2006/main">
  <p:tag name="AS_UNIQUEID" val="918"/>
</p:tagLst>
</file>

<file path=ppt/tags/tag156.xml><?xml version="1.0" encoding="utf-8"?>
<p:tagLst xmlns:p="http://schemas.openxmlformats.org/presentationml/2006/main">
  <p:tag name="AS_UNIQUEID" val="1032"/>
</p:tagLst>
</file>

<file path=ppt/tags/tag157.xml><?xml version="1.0" encoding="utf-8"?>
<p:tagLst xmlns:p="http://schemas.openxmlformats.org/presentationml/2006/main">
  <p:tag name="KSO_WM_UNIT_TABLE_BEAUTIFY" val="smartTable{3828d8c0-b438-40c2-88aa-2610ea8fc39f}"/>
  <p:tag name="TABLE_ENDDRAG_ORIGIN_RECT" val="967*187"/>
  <p:tag name="TABLE_ENDDRAG_RECT" val="-7*352*967*187"/>
  <p:tag name="TABLE_EMPHASIZE_COLOR" val="240117"/>
  <p:tag name="TABLE_SKINIDX" val="0"/>
  <p:tag name="TABLE_COLORIDX" val="2"/>
  <p:tag name="TABLE_COLOR_RGB" val="0x000000*0xFFFFFF*0x212121*0xFFFFFF*0x03A9F5*0x00BCD5*0x009788*0x4CB050*0x8CC34B*0xCDDC39"/>
</p:tagLst>
</file>

<file path=ppt/tags/tag158.xml><?xml version="1.0" encoding="utf-8"?>
<p:tagLst xmlns:p="http://schemas.openxmlformats.org/presentationml/2006/main">
  <p:tag name="KSO_WM_UNIT_TABLE_BEAUTIFY" val="smartTable{2fdedcbe-de2f-44d5-abae-bdf17b07c353}"/>
  <p:tag name="TABLE_ENDDRAG_ORIGIN_RECT" val="840*341"/>
  <p:tag name="TABLE_ENDDRAG_RECT" val="85*121*840*341"/>
</p:tagLst>
</file>

<file path=ppt/tags/tag159.xml><?xml version="1.0" encoding="utf-8"?>
<p:tagLst xmlns:p="http://schemas.openxmlformats.org/presentationml/2006/main">
  <p:tag name="AS_UNIQUEID" val="970"/>
</p:tagLst>
</file>

<file path=ppt/tags/tag16.xml><?xml version="1.0" encoding="utf-8"?>
<p:tagLst xmlns:p="http://schemas.openxmlformats.org/presentationml/2006/main">
  <p:tag name="AS_UNIQUEID" val="753"/>
</p:tagLst>
</file>

<file path=ppt/tags/tag160.xml><?xml version="1.0" encoding="utf-8"?>
<p:tagLst xmlns:p="http://schemas.openxmlformats.org/presentationml/2006/main">
  <p:tag name="AS_UNIQUEID" val="979"/>
</p:tagLst>
</file>

<file path=ppt/tags/tag161.xml><?xml version="1.0" encoding="utf-8"?>
<p:tagLst xmlns:p="http://schemas.openxmlformats.org/presentationml/2006/main">
  <p:tag name="AS_UNIQUEID" val="65"/>
</p:tagLst>
</file>

<file path=ppt/tags/tag162.xml><?xml version="1.0" encoding="utf-8"?>
<p:tagLst xmlns:p="http://schemas.openxmlformats.org/presentationml/2006/main">
  <p:tag name="KSO_WM_UNIT_TABLE_BEAUTIFY" val="smartTable{2fdedcbe-de2f-44d5-abae-bdf17b07c353}"/>
  <p:tag name="TABLE_ENDDRAG_ORIGIN_RECT" val="840*341"/>
  <p:tag name="TABLE_ENDDRAG_RECT" val="85*121*840*341"/>
</p:tagLst>
</file>

<file path=ppt/tags/tag163.xml><?xml version="1.0" encoding="utf-8"?>
<p:tagLst xmlns:p="http://schemas.openxmlformats.org/presentationml/2006/main">
  <p:tag name="AS_UNIQUEID" val="970"/>
</p:tagLst>
</file>

<file path=ppt/tags/tag164.xml><?xml version="1.0" encoding="utf-8"?>
<p:tagLst xmlns:p="http://schemas.openxmlformats.org/presentationml/2006/main">
  <p:tag name="AS_UNIQUEID" val="974"/>
  <p:tag name="KSO_WM_UNIT_PLACING_PICTURE_USER_VIEWPORT" val="{&quot;height&quot;:3854,&quot;width&quot;:6067}"/>
</p:tagLst>
</file>

<file path=ppt/tags/tag165.xml><?xml version="1.0" encoding="utf-8"?>
<p:tagLst xmlns:p="http://schemas.openxmlformats.org/presentationml/2006/main">
  <p:tag name="KSO_WM_UNIT_TABLE_BEAUTIFY" val="smartTable{2324e280-1cd3-4e3e-8f0e-cdfd074f5497}"/>
  <p:tag name="TABLE_ENDDRAG_ORIGIN_RECT" val="792*252"/>
  <p:tag name="TABLE_ENDDRAG_RECT" val="85*154*792*252"/>
</p:tagLst>
</file>

<file path=ppt/tags/tag166.xml><?xml version="1.0" encoding="utf-8"?>
<p:tagLst xmlns:p="http://schemas.openxmlformats.org/presentationml/2006/main">
  <p:tag name="AS_UNIQUEID" val="810"/>
</p:tagLst>
</file>

<file path=ppt/tags/tag167.xml><?xml version="1.0" encoding="utf-8"?>
<p:tagLst xmlns:p="http://schemas.openxmlformats.org/presentationml/2006/main">
  <p:tag name="AS_UNIQUEID" val="811"/>
</p:tagLst>
</file>

<file path=ppt/tags/tag168.xml><?xml version="1.0" encoding="utf-8"?>
<p:tagLst xmlns:p="http://schemas.openxmlformats.org/presentationml/2006/main">
  <p:tag name="AS_UNIQUEID" val="812"/>
</p:tagLst>
</file>

<file path=ppt/tags/tag169.xml><?xml version="1.0" encoding="utf-8"?>
<p:tagLst xmlns:p="http://schemas.openxmlformats.org/presentationml/2006/main">
  <p:tag name="AS_UNIQUEID" val="813"/>
</p:tagLst>
</file>

<file path=ppt/tags/tag17.xml><?xml version="1.0" encoding="utf-8"?>
<p:tagLst xmlns:p="http://schemas.openxmlformats.org/presentationml/2006/main">
  <p:tag name="AS_UNIQUEID" val="754"/>
</p:tagLst>
</file>

<file path=ppt/tags/tag170.xml><?xml version="1.0" encoding="utf-8"?>
<p:tagLst xmlns:p="http://schemas.openxmlformats.org/presentationml/2006/main">
  <p:tag name="AS_UNIQUEID" val="814"/>
</p:tagLst>
</file>

<file path=ppt/tags/tag171.xml><?xml version="1.0" encoding="utf-8"?>
<p:tagLst xmlns:p="http://schemas.openxmlformats.org/presentationml/2006/main">
  <p:tag name="AS_UNIQUEID" val="815"/>
</p:tagLst>
</file>

<file path=ppt/tags/tag17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af338d2a-4f30-4a31-80a5-51380c88a24f"/>
  <p:tag name="COMMONDATA" val="eyJoZGlkIjoiZjBlZjljMDc5M2EwZGI1ODk3YWU2Y2Y0OGQ5ZTMzMmIifQ=="/>
</p:tagLst>
</file>

<file path=ppt/tags/tag18.xml><?xml version="1.0" encoding="utf-8"?>
<p:tagLst xmlns:p="http://schemas.openxmlformats.org/presentationml/2006/main">
  <p:tag name="AS_UNIQUEID" val="755"/>
</p:tagLst>
</file>

<file path=ppt/tags/tag19.xml><?xml version="1.0" encoding="utf-8"?>
<p:tagLst xmlns:p="http://schemas.openxmlformats.org/presentationml/2006/main">
  <p:tag name="AS_UNIQUEID" val="756"/>
</p:tagLst>
</file>

<file path=ppt/tags/tag2.xml><?xml version="1.0" encoding="utf-8"?>
<p:tagLst xmlns:p="http://schemas.openxmlformats.org/presentationml/2006/main">
  <p:tag name="AS_UNIQUEID" val="736"/>
</p:tagLst>
</file>

<file path=ppt/tags/tag20.xml><?xml version="1.0" encoding="utf-8"?>
<p:tagLst xmlns:p="http://schemas.openxmlformats.org/presentationml/2006/main">
  <p:tag name="AS_UNIQUEID" val="757"/>
</p:tagLst>
</file>

<file path=ppt/tags/tag21.xml><?xml version="1.0" encoding="utf-8"?>
<p:tagLst xmlns:p="http://schemas.openxmlformats.org/presentationml/2006/main">
  <p:tag name="AS_UNIQUEID" val="758"/>
</p:tagLst>
</file>

<file path=ppt/tags/tag22.xml><?xml version="1.0" encoding="utf-8"?>
<p:tagLst xmlns:p="http://schemas.openxmlformats.org/presentationml/2006/main">
  <p:tag name="AS_UNIQUEID" val="760"/>
</p:tagLst>
</file>

<file path=ppt/tags/tag23.xml><?xml version="1.0" encoding="utf-8"?>
<p:tagLst xmlns:p="http://schemas.openxmlformats.org/presentationml/2006/main">
  <p:tag name="AS_UNIQUEID" val="761"/>
</p:tagLst>
</file>

<file path=ppt/tags/tag24.xml><?xml version="1.0" encoding="utf-8"?>
<p:tagLst xmlns:p="http://schemas.openxmlformats.org/presentationml/2006/main">
  <p:tag name="AS_UNIQUEID" val="762"/>
</p:tagLst>
</file>

<file path=ppt/tags/tag25.xml><?xml version="1.0" encoding="utf-8"?>
<p:tagLst xmlns:p="http://schemas.openxmlformats.org/presentationml/2006/main">
  <p:tag name="AS_UNIQUEID" val="763"/>
</p:tagLst>
</file>

<file path=ppt/tags/tag26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765"/>
</p:tagLst>
</file>

<file path=ppt/tags/tag28.xml><?xml version="1.0" encoding="utf-8"?>
<p:tagLst xmlns:p="http://schemas.openxmlformats.org/presentationml/2006/main">
  <p:tag name="AS_UNIQUEID" val="766"/>
</p:tagLst>
</file>

<file path=ppt/tags/tag29.xml><?xml version="1.0" encoding="utf-8"?>
<p:tagLst xmlns:p="http://schemas.openxmlformats.org/presentationml/2006/main">
  <p:tag name="AS_UNIQUEID" val="767"/>
</p:tagLst>
</file>

<file path=ppt/tags/tag3.xml><?xml version="1.0" encoding="utf-8"?>
<p:tagLst xmlns:p="http://schemas.openxmlformats.org/presentationml/2006/main">
  <p:tag name="AS_UNIQUEID" val="737"/>
</p:tagLst>
</file>

<file path=ppt/tags/tag30.xml><?xml version="1.0" encoding="utf-8"?>
<p:tagLst xmlns:p="http://schemas.openxmlformats.org/presentationml/2006/main">
  <p:tag name="AS_UNIQUEID" val="769"/>
</p:tagLst>
</file>

<file path=ppt/tags/tag31.xml><?xml version="1.0" encoding="utf-8"?>
<p:tagLst xmlns:p="http://schemas.openxmlformats.org/presentationml/2006/main">
  <p:tag name="AS_UNIQUEID" val="770"/>
</p:tagLst>
</file>

<file path=ppt/tags/tag32.xml><?xml version="1.0" encoding="utf-8"?>
<p:tagLst xmlns:p="http://schemas.openxmlformats.org/presentationml/2006/main">
  <p:tag name="AS_UNIQUEID" val="771"/>
</p:tagLst>
</file>

<file path=ppt/tags/tag33.xml><?xml version="1.0" encoding="utf-8"?>
<p:tagLst xmlns:p="http://schemas.openxmlformats.org/presentationml/2006/main">
  <p:tag name="AS_UNIQUEID" val="772"/>
</p:tagLst>
</file>

<file path=ppt/tags/tag34.xml><?xml version="1.0" encoding="utf-8"?>
<p:tagLst xmlns:p="http://schemas.openxmlformats.org/presentationml/2006/main">
  <p:tag name="AS_UNIQUEID" val="774"/>
</p:tagLst>
</file>

<file path=ppt/tags/tag35.xml><?xml version="1.0" encoding="utf-8"?>
<p:tagLst xmlns:p="http://schemas.openxmlformats.org/presentationml/2006/main">
  <p:tag name="AS_UNIQUEID" val="775"/>
</p:tagLst>
</file>

<file path=ppt/tags/tag36.xml><?xml version="1.0" encoding="utf-8"?>
<p:tagLst xmlns:p="http://schemas.openxmlformats.org/presentationml/2006/main">
  <p:tag name="AS_UNIQUEID" val="776"/>
</p:tagLst>
</file>

<file path=ppt/tags/tag37.xml><?xml version="1.0" encoding="utf-8"?>
<p:tagLst xmlns:p="http://schemas.openxmlformats.org/presentationml/2006/main">
  <p:tag name="AS_UNIQUEID" val="778"/>
</p:tagLst>
</file>

<file path=ppt/tags/tag38.xml><?xml version="1.0" encoding="utf-8"?>
<p:tagLst xmlns:p="http://schemas.openxmlformats.org/presentationml/2006/main">
  <p:tag name="AS_UNIQUEID" val="779"/>
</p:tagLst>
</file>

<file path=ppt/tags/tag39.xml><?xml version="1.0" encoding="utf-8"?>
<p:tagLst xmlns:p="http://schemas.openxmlformats.org/presentationml/2006/main">
  <p:tag name="AS_UNIQUEID" val="780"/>
</p:tagLst>
</file>

<file path=ppt/tags/tag4.xml><?xml version="1.0" encoding="utf-8"?>
<p:tagLst xmlns:p="http://schemas.openxmlformats.org/presentationml/2006/main">
  <p:tag name="AS_UNIQUEID" val="738"/>
</p:tagLst>
</file>

<file path=ppt/tags/tag40.xml><?xml version="1.0" encoding="utf-8"?>
<p:tagLst xmlns:p="http://schemas.openxmlformats.org/presentationml/2006/main">
  <p:tag name="AS_UNIQUEID" val="781"/>
</p:tagLst>
</file>

<file path=ppt/tags/tag41.xml><?xml version="1.0" encoding="utf-8"?>
<p:tagLst xmlns:p="http://schemas.openxmlformats.org/presentationml/2006/main">
  <p:tag name="AS_UNIQUEID" val="782"/>
</p:tagLst>
</file>

<file path=ppt/tags/tag42.xml><?xml version="1.0" encoding="utf-8"?>
<p:tagLst xmlns:p="http://schemas.openxmlformats.org/presentationml/2006/main">
  <p:tag name="AS_UNIQUEID" val="783"/>
</p:tagLst>
</file>

<file path=ppt/tags/tag43.xml><?xml version="1.0" encoding="utf-8"?>
<p:tagLst xmlns:p="http://schemas.openxmlformats.org/presentationml/2006/main">
  <p:tag name="AS_UNIQUEID" val="785"/>
</p:tagLst>
</file>

<file path=ppt/tags/tag44.xml><?xml version="1.0" encoding="utf-8"?>
<p:tagLst xmlns:p="http://schemas.openxmlformats.org/presentationml/2006/main">
  <p:tag name="AS_UNIQUEID" val="786"/>
</p:tagLst>
</file>

<file path=ppt/tags/tag45.xml><?xml version="1.0" encoding="utf-8"?>
<p:tagLst xmlns:p="http://schemas.openxmlformats.org/presentationml/2006/main">
  <p:tag name="AS_UNIQUEID" val="787"/>
</p:tagLst>
</file>

<file path=ppt/tags/tag46.xml><?xml version="1.0" encoding="utf-8"?>
<p:tagLst xmlns:p="http://schemas.openxmlformats.org/presentationml/2006/main">
  <p:tag name="AS_UNIQUEID" val="788"/>
</p:tagLst>
</file>

<file path=ppt/tags/tag47.xml><?xml version="1.0" encoding="utf-8"?>
<p:tagLst xmlns:p="http://schemas.openxmlformats.org/presentationml/2006/main">
  <p:tag name="AS_UNIQUEID" val="789"/>
</p:tagLst>
</file>

<file path=ppt/tags/tag48.xml><?xml version="1.0" encoding="utf-8"?>
<p:tagLst xmlns:p="http://schemas.openxmlformats.org/presentationml/2006/main">
  <p:tag name="AS_UNIQUEID" val="790"/>
</p:tagLst>
</file>

<file path=ppt/tags/tag49.xml><?xml version="1.0" encoding="utf-8"?>
<p:tagLst xmlns:p="http://schemas.openxmlformats.org/presentationml/2006/main">
  <p:tag name="AS_UNIQUEID" val="792"/>
</p:tagLst>
</file>

<file path=ppt/tags/tag5.xml><?xml version="1.0" encoding="utf-8"?>
<p:tagLst xmlns:p="http://schemas.openxmlformats.org/presentationml/2006/main">
  <p:tag name="AS_UNIQUEID" val="739"/>
</p:tagLst>
</file>

<file path=ppt/tags/tag50.xml><?xml version="1.0" encoding="utf-8"?>
<p:tagLst xmlns:p="http://schemas.openxmlformats.org/presentationml/2006/main">
  <p:tag name="AS_UNIQUEID" val="793"/>
</p:tagLst>
</file>

<file path=ppt/tags/tag51.xml><?xml version="1.0" encoding="utf-8"?>
<p:tagLst xmlns:p="http://schemas.openxmlformats.org/presentationml/2006/main">
  <p:tag name="AS_UNIQUEID" val="794"/>
</p:tagLst>
</file>

<file path=ppt/tags/tag52.xml><?xml version="1.0" encoding="utf-8"?>
<p:tagLst xmlns:p="http://schemas.openxmlformats.org/presentationml/2006/main">
  <p:tag name="AS_UNIQUEID" val="795"/>
</p:tagLst>
</file>

<file path=ppt/tags/tag53.xml><?xml version="1.0" encoding="utf-8"?>
<p:tagLst xmlns:p="http://schemas.openxmlformats.org/presentationml/2006/main">
  <p:tag name="AS_UNIQUEID" val="796"/>
</p:tagLst>
</file>

<file path=ppt/tags/tag54.xml><?xml version="1.0" encoding="utf-8"?>
<p:tagLst xmlns:p="http://schemas.openxmlformats.org/presentationml/2006/main">
  <p:tag name="AS_UNIQUEID" val="798"/>
</p:tagLst>
</file>

<file path=ppt/tags/tag55.xml><?xml version="1.0" encoding="utf-8"?>
<p:tagLst xmlns:p="http://schemas.openxmlformats.org/presentationml/2006/main">
  <p:tag name="AS_UNIQUEID" val="799"/>
</p:tagLst>
</file>

<file path=ppt/tags/tag56.xml><?xml version="1.0" encoding="utf-8"?>
<p:tagLst xmlns:p="http://schemas.openxmlformats.org/presentationml/2006/main">
  <p:tag name="AS_UNIQUEID" val="800"/>
</p:tagLst>
</file>

<file path=ppt/tags/tag57.xml><?xml version="1.0" encoding="utf-8"?>
<p:tagLst xmlns:p="http://schemas.openxmlformats.org/presentationml/2006/main">
  <p:tag name="AS_UNIQUEID" val="801"/>
</p:tagLst>
</file>

<file path=ppt/tags/tag58.xml><?xml version="1.0" encoding="utf-8"?>
<p:tagLst xmlns:p="http://schemas.openxmlformats.org/presentationml/2006/main">
  <p:tag name="AS_UNIQUEID" val="802"/>
</p:tagLst>
</file>

<file path=ppt/tags/tag59.xml><?xml version="1.0" encoding="utf-8"?>
<p:tagLst xmlns:p="http://schemas.openxmlformats.org/presentationml/2006/main">
  <p:tag name="AS_UNIQUEID" val="804"/>
</p:tagLst>
</file>

<file path=ppt/tags/tag6.xml><?xml version="1.0" encoding="utf-8"?>
<p:tagLst xmlns:p="http://schemas.openxmlformats.org/presentationml/2006/main">
  <p:tag name="AS_UNIQUEID" val="741"/>
</p:tagLst>
</file>

<file path=ppt/tags/tag60.xml><?xml version="1.0" encoding="utf-8"?>
<p:tagLst xmlns:p="http://schemas.openxmlformats.org/presentationml/2006/main">
  <p:tag name="AS_UNIQUEID" val="805"/>
</p:tagLst>
</file>

<file path=ppt/tags/tag61.xml><?xml version="1.0" encoding="utf-8"?>
<p:tagLst xmlns:p="http://schemas.openxmlformats.org/presentationml/2006/main">
  <p:tag name="AS_UNIQUEID" val="806"/>
</p:tagLst>
</file>

<file path=ppt/tags/tag62.xml><?xml version="1.0" encoding="utf-8"?>
<p:tagLst xmlns:p="http://schemas.openxmlformats.org/presentationml/2006/main">
  <p:tag name="AS_UNIQUEID" val="807"/>
</p:tagLst>
</file>

<file path=ppt/tags/tag63.xml><?xml version="1.0" encoding="utf-8"?>
<p:tagLst xmlns:p="http://schemas.openxmlformats.org/presentationml/2006/main">
  <p:tag name="AS_UNIQUEID" val="808"/>
</p:tagLst>
</file>

<file path=ppt/tags/tag64.xml><?xml version="1.0" encoding="utf-8"?>
<p:tagLst xmlns:p="http://schemas.openxmlformats.org/presentationml/2006/main">
  <p:tag name="AS_UNIQUEID" val="735"/>
</p:tagLst>
</file>

<file path=ppt/tags/tag65.xml><?xml version="1.0" encoding="utf-8"?>
<p:tagLst xmlns:p="http://schemas.openxmlformats.org/presentationml/2006/main">
  <p:tag name="AS_UNIQUEID" val="736"/>
</p:tagLst>
</file>

<file path=ppt/tags/tag66.xml><?xml version="1.0" encoding="utf-8"?>
<p:tagLst xmlns:p="http://schemas.openxmlformats.org/presentationml/2006/main">
  <p:tag name="AS_UNIQUEID" val="737"/>
</p:tagLst>
</file>

<file path=ppt/tags/tag67.xml><?xml version="1.0" encoding="utf-8"?>
<p:tagLst xmlns:p="http://schemas.openxmlformats.org/presentationml/2006/main">
  <p:tag name="AS_UNIQUEID" val="738"/>
</p:tagLst>
</file>

<file path=ppt/tags/tag68.xml><?xml version="1.0" encoding="utf-8"?>
<p:tagLst xmlns:p="http://schemas.openxmlformats.org/presentationml/2006/main">
  <p:tag name="AS_UNIQUEID" val="739"/>
</p:tagLst>
</file>

<file path=ppt/tags/tag69.xml><?xml version="1.0" encoding="utf-8"?>
<p:tagLst xmlns:p="http://schemas.openxmlformats.org/presentationml/2006/main">
  <p:tag name="AS_UNIQUEID" val="741"/>
</p:tagLst>
</file>

<file path=ppt/tags/tag7.xml><?xml version="1.0" encoding="utf-8"?>
<p:tagLst xmlns:p="http://schemas.openxmlformats.org/presentationml/2006/main">
  <p:tag name="AS_UNIQUEID" val="742"/>
</p:tagLst>
</file>

<file path=ppt/tags/tag70.xml><?xml version="1.0" encoding="utf-8"?>
<p:tagLst xmlns:p="http://schemas.openxmlformats.org/presentationml/2006/main">
  <p:tag name="AS_UNIQUEID" val="742"/>
</p:tagLst>
</file>

<file path=ppt/tags/tag71.xml><?xml version="1.0" encoding="utf-8"?>
<p:tagLst xmlns:p="http://schemas.openxmlformats.org/presentationml/2006/main">
  <p:tag name="AS_UNIQUEID" val="743"/>
</p:tagLst>
</file>

<file path=ppt/tags/tag72.xml><?xml version="1.0" encoding="utf-8"?>
<p:tagLst xmlns:p="http://schemas.openxmlformats.org/presentationml/2006/main">
  <p:tag name="AS_UNIQUEID" val="744"/>
</p:tagLst>
</file>

<file path=ppt/tags/tag73.xml><?xml version="1.0" encoding="utf-8"?>
<p:tagLst xmlns:p="http://schemas.openxmlformats.org/presentationml/2006/main">
  <p:tag name="AS_UNIQUEID" val="745"/>
</p:tagLst>
</file>

<file path=ppt/tags/tag74.xml><?xml version="1.0" encoding="utf-8"?>
<p:tagLst xmlns:p="http://schemas.openxmlformats.org/presentationml/2006/main">
  <p:tag name="AS_UNIQUEID" val="747"/>
</p:tagLst>
</file>

<file path=ppt/tags/tag75.xml><?xml version="1.0" encoding="utf-8"?>
<p:tagLst xmlns:p="http://schemas.openxmlformats.org/presentationml/2006/main">
  <p:tag name="AS_UNIQUEID" val="748"/>
</p:tagLst>
</file>

<file path=ppt/tags/tag76.xml><?xml version="1.0" encoding="utf-8"?>
<p:tagLst xmlns:p="http://schemas.openxmlformats.org/presentationml/2006/main">
  <p:tag name="AS_UNIQUEID" val="749"/>
</p:tagLst>
</file>

<file path=ppt/tags/tag77.xml><?xml version="1.0" encoding="utf-8"?>
<p:tagLst xmlns:p="http://schemas.openxmlformats.org/presentationml/2006/main">
  <p:tag name="AS_UNIQUEID" val="750"/>
</p:tagLst>
</file>

<file path=ppt/tags/tag78.xml><?xml version="1.0" encoding="utf-8"?>
<p:tagLst xmlns:p="http://schemas.openxmlformats.org/presentationml/2006/main">
  <p:tag name="AS_UNIQUEID" val="751"/>
</p:tagLst>
</file>

<file path=ppt/tags/tag79.xml><?xml version="1.0" encoding="utf-8"?>
<p:tagLst xmlns:p="http://schemas.openxmlformats.org/presentationml/2006/main">
  <p:tag name="AS_UNIQUEID" val="753"/>
</p:tagLst>
</file>

<file path=ppt/tags/tag8.xml><?xml version="1.0" encoding="utf-8"?>
<p:tagLst xmlns:p="http://schemas.openxmlformats.org/presentationml/2006/main">
  <p:tag name="AS_UNIQUEID" val="743"/>
</p:tagLst>
</file>

<file path=ppt/tags/tag80.xml><?xml version="1.0" encoding="utf-8"?>
<p:tagLst xmlns:p="http://schemas.openxmlformats.org/presentationml/2006/main">
  <p:tag name="AS_UNIQUEID" val="754"/>
</p:tagLst>
</file>

<file path=ppt/tags/tag81.xml><?xml version="1.0" encoding="utf-8"?>
<p:tagLst xmlns:p="http://schemas.openxmlformats.org/presentationml/2006/main">
  <p:tag name="AS_UNIQUEID" val="755"/>
</p:tagLst>
</file>

<file path=ppt/tags/tag82.xml><?xml version="1.0" encoding="utf-8"?>
<p:tagLst xmlns:p="http://schemas.openxmlformats.org/presentationml/2006/main">
  <p:tag name="AS_UNIQUEID" val="756"/>
</p:tagLst>
</file>

<file path=ppt/tags/tag83.xml><?xml version="1.0" encoding="utf-8"?>
<p:tagLst xmlns:p="http://schemas.openxmlformats.org/presentationml/2006/main">
  <p:tag name="AS_UNIQUEID" val="757"/>
</p:tagLst>
</file>

<file path=ppt/tags/tag84.xml><?xml version="1.0" encoding="utf-8"?>
<p:tagLst xmlns:p="http://schemas.openxmlformats.org/presentationml/2006/main">
  <p:tag name="AS_UNIQUEID" val="758"/>
</p:tagLst>
</file>

<file path=ppt/tags/tag85.xml><?xml version="1.0" encoding="utf-8"?>
<p:tagLst xmlns:p="http://schemas.openxmlformats.org/presentationml/2006/main">
  <p:tag name="AS_UNIQUEID" val="760"/>
</p:tagLst>
</file>

<file path=ppt/tags/tag86.xml><?xml version="1.0" encoding="utf-8"?>
<p:tagLst xmlns:p="http://schemas.openxmlformats.org/presentationml/2006/main">
  <p:tag name="AS_UNIQUEID" val="761"/>
</p:tagLst>
</file>

<file path=ppt/tags/tag87.xml><?xml version="1.0" encoding="utf-8"?>
<p:tagLst xmlns:p="http://schemas.openxmlformats.org/presentationml/2006/main">
  <p:tag name="AS_UNIQUEID" val="762"/>
</p:tagLst>
</file>

<file path=ppt/tags/tag88.xml><?xml version="1.0" encoding="utf-8"?>
<p:tagLst xmlns:p="http://schemas.openxmlformats.org/presentationml/2006/main">
  <p:tag name="AS_UNIQUEID" val="763"/>
</p:tagLst>
</file>

<file path=ppt/tags/tag89.xml><?xml version="1.0" encoding="utf-8"?>
<p:tagLst xmlns:p="http://schemas.openxmlformats.org/presentationml/2006/main">
  <p:tag name="AS_UNIQUEID" val="764"/>
</p:tagLst>
</file>

<file path=ppt/tags/tag9.xml><?xml version="1.0" encoding="utf-8"?>
<p:tagLst xmlns:p="http://schemas.openxmlformats.org/presentationml/2006/main">
  <p:tag name="AS_UNIQUEID" val="744"/>
</p:tagLst>
</file>

<file path=ppt/tags/tag90.xml><?xml version="1.0" encoding="utf-8"?>
<p:tagLst xmlns:p="http://schemas.openxmlformats.org/presentationml/2006/main">
  <p:tag name="AS_UNIQUEID" val="765"/>
</p:tagLst>
</file>

<file path=ppt/tags/tag91.xml><?xml version="1.0" encoding="utf-8"?>
<p:tagLst xmlns:p="http://schemas.openxmlformats.org/presentationml/2006/main">
  <p:tag name="AS_UNIQUEID" val="766"/>
</p:tagLst>
</file>

<file path=ppt/tags/tag92.xml><?xml version="1.0" encoding="utf-8"?>
<p:tagLst xmlns:p="http://schemas.openxmlformats.org/presentationml/2006/main">
  <p:tag name="AS_UNIQUEID" val="767"/>
</p:tagLst>
</file>

<file path=ppt/tags/tag93.xml><?xml version="1.0" encoding="utf-8"?>
<p:tagLst xmlns:p="http://schemas.openxmlformats.org/presentationml/2006/main">
  <p:tag name="AS_UNIQUEID" val="769"/>
</p:tagLst>
</file>

<file path=ppt/tags/tag94.xml><?xml version="1.0" encoding="utf-8"?>
<p:tagLst xmlns:p="http://schemas.openxmlformats.org/presentationml/2006/main">
  <p:tag name="AS_UNIQUEID" val="770"/>
</p:tagLst>
</file>

<file path=ppt/tags/tag95.xml><?xml version="1.0" encoding="utf-8"?>
<p:tagLst xmlns:p="http://schemas.openxmlformats.org/presentationml/2006/main">
  <p:tag name="AS_UNIQUEID" val="771"/>
</p:tagLst>
</file>

<file path=ppt/tags/tag96.xml><?xml version="1.0" encoding="utf-8"?>
<p:tagLst xmlns:p="http://schemas.openxmlformats.org/presentationml/2006/main">
  <p:tag name="AS_UNIQUEID" val="772"/>
</p:tagLst>
</file>

<file path=ppt/tags/tag97.xml><?xml version="1.0" encoding="utf-8"?>
<p:tagLst xmlns:p="http://schemas.openxmlformats.org/presentationml/2006/main">
  <p:tag name="AS_UNIQUEID" val="774"/>
</p:tagLst>
</file>

<file path=ppt/tags/tag98.xml><?xml version="1.0" encoding="utf-8"?>
<p:tagLst xmlns:p="http://schemas.openxmlformats.org/presentationml/2006/main">
  <p:tag name="AS_UNIQUEID" val="775"/>
</p:tagLst>
</file>

<file path=ppt/tags/tag99.xml><?xml version="1.0" encoding="utf-8"?>
<p:tagLst xmlns:p="http://schemas.openxmlformats.org/presentationml/2006/main">
  <p:tag name="AS_UNIQUEID" val="77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3851</Words>
  <PresentationFormat/>
  <Paragraphs>664</Paragraphs>
  <Slides>14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华文行楷</vt:lpstr>
      <vt:lpstr>黑体</vt:lpstr>
      <vt:lpstr>华文中宋</vt:lpstr>
      <vt:lpstr>华文新魏</vt:lpstr>
      <vt:lpstr>楷体</vt:lpstr>
      <vt:lpstr>仿宋</vt:lpstr>
      <vt:lpstr>华文仿宋</vt:lpstr>
      <vt:lpstr>Times New Roman</vt:lpstr>
      <vt:lpstr>微软雅黑</vt:lpstr>
      <vt:lpstr>华文楷体</vt:lpstr>
      <vt:lpstr>Calibri</vt:lpstr>
      <vt:lpstr>等线</vt:lpstr>
      <vt:lpstr>Arial Unicode MS</vt:lpstr>
      <vt:lpstr>等线 Light</vt:lpstr>
      <vt:lpstr>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2021-11-02T15:39:00Z</cp:lastPrinted>
  <dcterms:created xsi:type="dcterms:W3CDTF">2022-11-15T12:20:00Z</dcterms:created>
  <dcterms:modified xsi:type="dcterms:W3CDTF">2022-11-16T00:18:02Z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DC1A2B352CC1478C891C11CF0C66193E</vt:lpwstr>
  </property>
  <property fmtid="{D5CDD505-2E9C-101B-9397-08002B2CF9AE}" pid="7" name="KSOProductBuildVer">
    <vt:lpwstr>2052-11.1.0.12763</vt:lpwstr>
  </property>
</Properties>
</file>