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notesSlides/notesSlide12.xml" ContentType="application/vnd.openxmlformats-officedocument.presentationml.notesSlide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notesSlides/notesSlide15.xml" ContentType="application/vnd.openxmlformats-officedocument.presentationml.notesSlide+xml"/>
  <Override PartName="/ppt/tags/tag27.xml" ContentType="application/vnd.openxmlformats-officedocument.presentationml.tags+xml"/>
  <Override PartName="/ppt/notesSlides/notesSlide16.xml" ContentType="application/vnd.openxmlformats-officedocument.presentationml.notesSlide+xml"/>
  <Override PartName="/ppt/tags/tag28.xml" ContentType="application/vnd.openxmlformats-officedocument.presentationml.tags+xml"/>
  <Override PartName="/ppt/notesSlides/notesSlide17.xml" ContentType="application/vnd.openxmlformats-officedocument.presentationml.notesSlide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ppt/tags/tag30.xml" ContentType="application/vnd.openxmlformats-officedocument.presentationml.tags+xml"/>
  <Override PartName="/ppt/notesSlides/notesSlide19.xml" ContentType="application/vnd.openxmlformats-officedocument.presentationml.notesSlide+xml"/>
  <Override PartName="/ppt/tags/tag31.xml" ContentType="application/vnd.openxmlformats-officedocument.presentationml.tags+xml"/>
  <Override PartName="/ppt/notesSlides/notesSlide20.xml" ContentType="application/vnd.openxmlformats-officedocument.presentationml.notesSlide+xml"/>
  <Override PartName="/ppt/tags/tag32.xml" ContentType="application/vnd.openxmlformats-officedocument.presentationml.tags+xml"/>
  <Override PartName="/ppt/notesSlides/notesSlide21.xml" ContentType="application/vnd.openxmlformats-officedocument.presentationml.notesSlide+xml"/>
  <Override PartName="/ppt/tags/tag33.xml" ContentType="application/vnd.openxmlformats-officedocument.presentationml.tags+xml"/>
  <Override PartName="/ppt/notesSlides/notesSlide22.xml" ContentType="application/vnd.openxmlformats-officedocument.presentationml.notesSlide+xml"/>
  <Override PartName="/ppt/tags/tag34.xml" ContentType="application/vnd.openxmlformats-officedocument.presentationml.tags+xml"/>
  <Override PartName="/ppt/notesSlides/notesSlide23.xml" ContentType="application/vnd.openxmlformats-officedocument.presentationml.notesSlide+xml"/>
  <Override PartName="/ppt/tags/tag35.xml" ContentType="application/vnd.openxmlformats-officedocument.presentationml.tags+xml"/>
  <Override PartName="/ppt/notesSlides/notesSlide24.xml" ContentType="application/vnd.openxmlformats-officedocument.presentationml.notesSlide+xml"/>
  <Override PartName="/ppt/tags/tag36.xml" ContentType="application/vnd.openxmlformats-officedocument.presentationml.tags+xml"/>
  <Override PartName="/ppt/notesSlides/notesSlide25.xml" ContentType="application/vnd.openxmlformats-officedocument.presentationml.notesSlide+xml"/>
  <Override PartName="/ppt/tags/tag37.xml" ContentType="application/vnd.openxmlformats-officedocument.presentationml.tags+xml"/>
  <Override PartName="/ppt/notesSlides/notesSlide26.xml" ContentType="application/vnd.openxmlformats-officedocument.presentationml.notesSlide+xml"/>
  <Override PartName="/ppt/tags/tag38.xml" ContentType="application/vnd.openxmlformats-officedocument.presentationml.tags+xml"/>
  <Override PartName="/ppt/notesSlides/notesSlide27.xml" ContentType="application/vnd.openxmlformats-officedocument.presentationml.notesSlide+xml"/>
  <Override PartName="/ppt/tags/tag39.xml" ContentType="application/vnd.openxmlformats-officedocument.presentationml.tags+xml"/>
  <Override PartName="/ppt/notesSlides/notesSlide28.xml" ContentType="application/vnd.openxmlformats-officedocument.presentationml.notesSlide+xml"/>
  <Override PartName="/ppt/tags/tag40.xml" ContentType="application/vnd.openxmlformats-officedocument.presentationml.tags+xml"/>
  <Override PartName="/ppt/notesSlides/notesSlide29.xml" ContentType="application/vnd.openxmlformats-officedocument.presentationml.notesSlide+xml"/>
  <Override PartName="/ppt/tags/tag41.xml" ContentType="application/vnd.openxmlformats-officedocument.presentationml.tags+xml"/>
  <Override PartName="/ppt/notesSlides/notesSlide30.xml" ContentType="application/vnd.openxmlformats-officedocument.presentationml.notesSlide+xml"/>
  <Override PartName="/ppt/tags/tag42.xml" ContentType="application/vnd.openxmlformats-officedocument.presentationml.tags+xml"/>
  <Override PartName="/ppt/notesSlides/notesSlide31.xml" ContentType="application/vnd.openxmlformats-officedocument.presentationml.notesSlide+xml"/>
  <Override PartName="/ppt/tags/tag43.xml" ContentType="application/vnd.openxmlformats-officedocument.presentationml.tags+xml"/>
  <Override PartName="/ppt/notesSlides/notesSlide32.xml" ContentType="application/vnd.openxmlformats-officedocument.presentationml.notesSlide+xml"/>
  <Override PartName="/ppt/tags/tag44.xml" ContentType="application/vnd.openxmlformats-officedocument.presentationml.tags+xml"/>
  <Override PartName="/ppt/notesSlides/notesSlide33.xml" ContentType="application/vnd.openxmlformats-officedocument.presentationml.notesSlide+xml"/>
  <Override PartName="/ppt/tags/tag45.xml" ContentType="application/vnd.openxmlformats-officedocument.presentationml.tags+xml"/>
  <Override PartName="/ppt/notesSlides/notesSlide34.xml" ContentType="application/vnd.openxmlformats-officedocument.presentationml.notesSlide+xml"/>
  <Override PartName="/ppt/tags/tag46.xml" ContentType="application/vnd.openxmlformats-officedocument.presentationml.tags+xml"/>
  <Override PartName="/ppt/notesSlides/notesSlide35.xml" ContentType="application/vnd.openxmlformats-officedocument.presentationml.notesSlide+xml"/>
  <Override PartName="/ppt/tags/tag47.xml" ContentType="application/vnd.openxmlformats-officedocument.presentationml.tags+xml"/>
  <Override PartName="/ppt/notesSlides/notesSlide36.xml" ContentType="application/vnd.openxmlformats-officedocument.presentationml.notesSlide+xml"/>
  <Override PartName="/ppt/tags/tag48.xml" ContentType="application/vnd.openxmlformats-officedocument.presentationml.tags+xml"/>
  <Override PartName="/ppt/notesSlides/notesSlide37.xml" ContentType="application/vnd.openxmlformats-officedocument.presentationml.notesSlide+xml"/>
  <Override PartName="/ppt/tags/tag49.xml" ContentType="application/vnd.openxmlformats-officedocument.presentationml.tags+xml"/>
  <Override PartName="/ppt/notesSlides/notesSlide38.xml" ContentType="application/vnd.openxmlformats-officedocument.presentationml.notesSlide+xml"/>
  <Override PartName="/ppt/tags/tag50.xml" ContentType="application/vnd.openxmlformats-officedocument.presentationml.tags+xml"/>
  <Override PartName="/ppt/notesSlides/notesSlide39.xml" ContentType="application/vnd.openxmlformats-officedocument.presentationml.notesSlide+xml"/>
  <Override PartName="/ppt/tags/tag51.xml" ContentType="application/vnd.openxmlformats-officedocument.presentationml.tags+xml"/>
  <Override PartName="/ppt/notesSlides/notesSlide40.xml" ContentType="application/vnd.openxmlformats-officedocument.presentationml.notesSlide+xml"/>
  <Override PartName="/ppt/tags/tag52.xml" ContentType="application/vnd.openxmlformats-officedocument.presentationml.tags+xml"/>
  <Override PartName="/ppt/notesSlides/notesSlide41.xml" ContentType="application/vnd.openxmlformats-officedocument.presentationml.notesSlide+xml"/>
  <Override PartName="/ppt/tags/tag53.xml" ContentType="application/vnd.openxmlformats-officedocument.presentationml.tags+xml"/>
  <Override PartName="/ppt/notesSlides/notesSlide42.xml" ContentType="application/vnd.openxmlformats-officedocument.presentationml.notesSlide+xml"/>
  <Override PartName="/ppt/tags/tag54.xml" ContentType="application/vnd.openxmlformats-officedocument.presentationml.tags+xml"/>
  <Override PartName="/ppt/notesSlides/notesSlide43.xml" ContentType="application/vnd.openxmlformats-officedocument.presentationml.notesSlide+xml"/>
  <Override PartName="/ppt/tags/tag55.xml" ContentType="application/vnd.openxmlformats-officedocument.presentationml.tags+xml"/>
  <Override PartName="/ppt/notesSlides/notesSlide4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45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94" r:id="rId2"/>
  </p:sldMasterIdLst>
  <p:notesMasterIdLst>
    <p:notesMasterId r:id="rId93"/>
  </p:notesMasterIdLst>
  <p:sldIdLst>
    <p:sldId id="258" r:id="rId3"/>
    <p:sldId id="374" r:id="rId4"/>
    <p:sldId id="282" r:id="rId5"/>
    <p:sldId id="287" r:id="rId6"/>
    <p:sldId id="339" r:id="rId7"/>
    <p:sldId id="292" r:id="rId8"/>
    <p:sldId id="340" r:id="rId9"/>
    <p:sldId id="294" r:id="rId10"/>
    <p:sldId id="338" r:id="rId11"/>
    <p:sldId id="295" r:id="rId12"/>
    <p:sldId id="341" r:id="rId13"/>
    <p:sldId id="293" r:id="rId14"/>
    <p:sldId id="342" r:id="rId15"/>
    <p:sldId id="296" r:id="rId16"/>
    <p:sldId id="343" r:id="rId17"/>
    <p:sldId id="297" r:id="rId18"/>
    <p:sldId id="333" r:id="rId19"/>
    <p:sldId id="298" r:id="rId20"/>
    <p:sldId id="349" r:id="rId21"/>
    <p:sldId id="289" r:id="rId22"/>
    <p:sldId id="348" r:id="rId23"/>
    <p:sldId id="291" r:id="rId24"/>
    <p:sldId id="344" r:id="rId25"/>
    <p:sldId id="299" r:id="rId26"/>
    <p:sldId id="346" r:id="rId27"/>
    <p:sldId id="300" r:id="rId28"/>
    <p:sldId id="345" r:id="rId29"/>
    <p:sldId id="301" r:id="rId30"/>
    <p:sldId id="347" r:id="rId31"/>
    <p:sldId id="290" r:id="rId32"/>
    <p:sldId id="334" r:id="rId33"/>
    <p:sldId id="302" r:id="rId34"/>
    <p:sldId id="351" r:id="rId35"/>
    <p:sldId id="303" r:id="rId36"/>
    <p:sldId id="350" r:id="rId37"/>
    <p:sldId id="304" r:id="rId38"/>
    <p:sldId id="352" r:id="rId39"/>
    <p:sldId id="305" r:id="rId40"/>
    <p:sldId id="353" r:id="rId41"/>
    <p:sldId id="306" r:id="rId42"/>
    <p:sldId id="354" r:id="rId43"/>
    <p:sldId id="307" r:id="rId44"/>
    <p:sldId id="355" r:id="rId45"/>
    <p:sldId id="308" r:id="rId46"/>
    <p:sldId id="335" r:id="rId47"/>
    <p:sldId id="288" r:id="rId48"/>
    <p:sldId id="361" r:id="rId49"/>
    <p:sldId id="309" r:id="rId50"/>
    <p:sldId id="356" r:id="rId51"/>
    <p:sldId id="310" r:id="rId52"/>
    <p:sldId id="357" r:id="rId53"/>
    <p:sldId id="311" r:id="rId54"/>
    <p:sldId id="358" r:id="rId55"/>
    <p:sldId id="312" r:id="rId56"/>
    <p:sldId id="359" r:id="rId57"/>
    <p:sldId id="313" r:id="rId58"/>
    <p:sldId id="360" r:id="rId59"/>
    <p:sldId id="314" r:id="rId60"/>
    <p:sldId id="336" r:id="rId61"/>
    <p:sldId id="315" r:id="rId62"/>
    <p:sldId id="367" r:id="rId63"/>
    <p:sldId id="316" r:id="rId64"/>
    <p:sldId id="364" r:id="rId65"/>
    <p:sldId id="326" r:id="rId66"/>
    <p:sldId id="366" r:id="rId67"/>
    <p:sldId id="317" r:id="rId68"/>
    <p:sldId id="365" r:id="rId69"/>
    <p:sldId id="318" r:id="rId70"/>
    <p:sldId id="362" r:id="rId71"/>
    <p:sldId id="319" r:id="rId72"/>
    <p:sldId id="363" r:id="rId73"/>
    <p:sldId id="320" r:id="rId74"/>
    <p:sldId id="337" r:id="rId75"/>
    <p:sldId id="321" r:id="rId76"/>
    <p:sldId id="373" r:id="rId77"/>
    <p:sldId id="322" r:id="rId78"/>
    <p:sldId id="372" r:id="rId79"/>
    <p:sldId id="323" r:id="rId80"/>
    <p:sldId id="370" r:id="rId81"/>
    <p:sldId id="324" r:id="rId82"/>
    <p:sldId id="371" r:id="rId83"/>
    <p:sldId id="325" r:id="rId84"/>
    <p:sldId id="368" r:id="rId85"/>
    <p:sldId id="327" r:id="rId86"/>
    <p:sldId id="369" r:id="rId87"/>
    <p:sldId id="329" r:id="rId88"/>
    <p:sldId id="375" r:id="rId89"/>
    <p:sldId id="376" r:id="rId90"/>
    <p:sldId id="377" r:id="rId91"/>
    <p:sldId id="286" r:id="rId92"/>
  </p:sldIdLst>
  <p:sldSz cx="12192000" cy="6858000"/>
  <p:notesSz cx="6858000" cy="9144000"/>
  <p:custDataLst>
    <p:tags r:id="rId9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F9D"/>
    <a:srgbClr val="B92E32"/>
    <a:srgbClr val="680000"/>
    <a:srgbClr val="65501D"/>
    <a:srgbClr val="F4ECD9"/>
    <a:srgbClr val="6AC1AB"/>
    <a:srgbClr val="3E9785"/>
    <a:srgbClr val="1AC9FF"/>
    <a:srgbClr val="CA2264"/>
    <a:srgbClr val="0C9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18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254" y="67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22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presProps" Target="pres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3441C-7C0A-4C96-B294-3504DD8CC113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6CB7E-2B09-4DD9-8F46-956A29B5DC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558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003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318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593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885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86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29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245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677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590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127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790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617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3052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64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0206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976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5783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7982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1329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7888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725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3382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437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0334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4533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803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371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67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3225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69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7892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71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0362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73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2113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75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096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470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77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0872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79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1973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81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1799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83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9643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85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4787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87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0630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90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849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268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054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839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991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92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24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2154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9958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6281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4568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4933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42404" y="65433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402545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9257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7562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2022/5/25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9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2022/5/25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F235B39-58D7-4E68-8617-1561A88446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5C3FE94-73E4-4389-8636-021C1DF812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2743" y="5456943"/>
            <a:ext cx="3309257" cy="140105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17791F4-748E-459A-A24C-60CB6664C9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456943"/>
            <a:ext cx="2467429" cy="140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0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66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5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10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39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1728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95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6857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9184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18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51" r:id="rId3"/>
    <p:sldLayoutId id="2147483652" r:id="rId4"/>
    <p:sldLayoutId id="2147483653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48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3.xml"/><Relationship Id="rId16" Type="http://schemas.openxmlformats.org/officeDocument/2006/relationships/image" Target="../media/image11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6.png"/><Relationship Id="rId5" Type="http://schemas.openxmlformats.org/officeDocument/2006/relationships/tags" Target="../tags/tag6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image" Target="../media/image4.jpe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notesSlide" Target="../notesSlides/notesSlide7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slide" Target="slide6.xml"/><Relationship Id="rId11" Type="http://schemas.openxmlformats.org/officeDocument/2006/relationships/slide" Target="slide16.xml"/><Relationship Id="rId5" Type="http://schemas.openxmlformats.org/officeDocument/2006/relationships/image" Target="../media/image14.png"/><Relationship Id="rId10" Type="http://schemas.openxmlformats.org/officeDocument/2006/relationships/slide" Target="slide14.xml"/><Relationship Id="rId4" Type="http://schemas.openxmlformats.org/officeDocument/2006/relationships/image" Target="../media/image13.pn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notesSlide" Target="../notesSlides/notesSlide8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slide" Target="slide6.xml"/><Relationship Id="rId11" Type="http://schemas.openxmlformats.org/officeDocument/2006/relationships/slide" Target="slide16.xml"/><Relationship Id="rId5" Type="http://schemas.openxmlformats.org/officeDocument/2006/relationships/image" Target="../media/image14.png"/><Relationship Id="rId10" Type="http://schemas.openxmlformats.org/officeDocument/2006/relationships/slide" Target="slide14.xml"/><Relationship Id="rId4" Type="http://schemas.openxmlformats.org/officeDocument/2006/relationships/image" Target="../media/image13.png"/><Relationship Id="rId9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notesSlide" Target="../notesSlides/notesSlide9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slide" Target="slide6.xml"/><Relationship Id="rId11" Type="http://schemas.openxmlformats.org/officeDocument/2006/relationships/slide" Target="slide16.xml"/><Relationship Id="rId5" Type="http://schemas.openxmlformats.org/officeDocument/2006/relationships/image" Target="../media/image14.png"/><Relationship Id="rId10" Type="http://schemas.openxmlformats.org/officeDocument/2006/relationships/slide" Target="slide14.xml"/><Relationship Id="rId4" Type="http://schemas.openxmlformats.org/officeDocument/2006/relationships/image" Target="../media/image13.png"/><Relationship Id="rId9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notesSlide" Target="../notesSlides/notesSlide10.xml"/><Relationship Id="rId7" Type="http://schemas.openxmlformats.org/officeDocument/2006/relationships/slide" Target="slide20.xml"/><Relationship Id="rId12" Type="http://schemas.openxmlformats.org/officeDocument/2006/relationships/slide" Target="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slide" Target="slide18.xml"/><Relationship Id="rId11" Type="http://schemas.openxmlformats.org/officeDocument/2006/relationships/slide" Target="slide28.xml"/><Relationship Id="rId5" Type="http://schemas.openxmlformats.org/officeDocument/2006/relationships/image" Target="../media/image14.png"/><Relationship Id="rId10" Type="http://schemas.openxmlformats.org/officeDocument/2006/relationships/slide" Target="slide26.xml"/><Relationship Id="rId4" Type="http://schemas.openxmlformats.org/officeDocument/2006/relationships/image" Target="../media/image13.png"/><Relationship Id="rId9" Type="http://schemas.openxmlformats.org/officeDocument/2006/relationships/slide" Target="slide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notesSlide" Target="../notesSlides/notesSlide11.xml"/><Relationship Id="rId7" Type="http://schemas.openxmlformats.org/officeDocument/2006/relationships/slide" Target="slide20.xml"/><Relationship Id="rId12" Type="http://schemas.openxmlformats.org/officeDocument/2006/relationships/slide" Target="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slide" Target="slide18.xml"/><Relationship Id="rId11" Type="http://schemas.openxmlformats.org/officeDocument/2006/relationships/slide" Target="slide28.xml"/><Relationship Id="rId5" Type="http://schemas.openxmlformats.org/officeDocument/2006/relationships/image" Target="../media/image14.png"/><Relationship Id="rId10" Type="http://schemas.openxmlformats.org/officeDocument/2006/relationships/slide" Target="slide26.xml"/><Relationship Id="rId4" Type="http://schemas.openxmlformats.org/officeDocument/2006/relationships/image" Target="../media/image13.png"/><Relationship Id="rId9" Type="http://schemas.openxmlformats.org/officeDocument/2006/relationships/slide" Target="slide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8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9.xml"/><Relationship Id="rId16" Type="http://schemas.openxmlformats.org/officeDocument/2006/relationships/image" Target="../media/image11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6.png"/><Relationship Id="rId5" Type="http://schemas.openxmlformats.org/officeDocument/2006/relationships/tags" Target="../tags/tag12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tags" Target="../tags/tag11.xml"/><Relationship Id="rId9" Type="http://schemas.openxmlformats.org/officeDocument/2006/relationships/image" Target="../media/image4.jpeg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notesSlide" Target="../notesSlides/notesSlide12.xml"/><Relationship Id="rId7" Type="http://schemas.openxmlformats.org/officeDocument/2006/relationships/slide" Target="slide20.xml"/><Relationship Id="rId12" Type="http://schemas.openxmlformats.org/officeDocument/2006/relationships/slide" Target="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slide" Target="slide18.xml"/><Relationship Id="rId11" Type="http://schemas.openxmlformats.org/officeDocument/2006/relationships/slide" Target="slide28.xml"/><Relationship Id="rId5" Type="http://schemas.openxmlformats.org/officeDocument/2006/relationships/image" Target="../media/image14.png"/><Relationship Id="rId10" Type="http://schemas.openxmlformats.org/officeDocument/2006/relationships/slide" Target="slide26.xml"/><Relationship Id="rId4" Type="http://schemas.openxmlformats.org/officeDocument/2006/relationships/image" Target="../media/image13.png"/><Relationship Id="rId9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notesSlide" Target="../notesSlides/notesSlide13.xml"/><Relationship Id="rId7" Type="http://schemas.openxmlformats.org/officeDocument/2006/relationships/slide" Target="slide20.xml"/><Relationship Id="rId12" Type="http://schemas.openxmlformats.org/officeDocument/2006/relationships/slide" Target="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slide" Target="slide18.xml"/><Relationship Id="rId11" Type="http://schemas.openxmlformats.org/officeDocument/2006/relationships/slide" Target="slide28.xml"/><Relationship Id="rId5" Type="http://schemas.openxmlformats.org/officeDocument/2006/relationships/image" Target="../media/image14.png"/><Relationship Id="rId10" Type="http://schemas.openxmlformats.org/officeDocument/2006/relationships/slide" Target="slide26.xml"/><Relationship Id="rId4" Type="http://schemas.openxmlformats.org/officeDocument/2006/relationships/image" Target="../media/image13.png"/><Relationship Id="rId9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notesSlide" Target="../notesSlides/notesSlide14.xml"/><Relationship Id="rId7" Type="http://schemas.openxmlformats.org/officeDocument/2006/relationships/slide" Target="slide20.xml"/><Relationship Id="rId12" Type="http://schemas.openxmlformats.org/officeDocument/2006/relationships/slide" Target="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slide" Target="slide18.xml"/><Relationship Id="rId11" Type="http://schemas.openxmlformats.org/officeDocument/2006/relationships/slide" Target="slide28.xml"/><Relationship Id="rId5" Type="http://schemas.openxmlformats.org/officeDocument/2006/relationships/image" Target="../media/image14.png"/><Relationship Id="rId10" Type="http://schemas.openxmlformats.org/officeDocument/2006/relationships/slide" Target="slide26.xml"/><Relationship Id="rId4" Type="http://schemas.openxmlformats.org/officeDocument/2006/relationships/image" Target="../media/image13.png"/><Relationship Id="rId9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notesSlide" Target="../notesSlides/notesSlide15.xml"/><Relationship Id="rId7" Type="http://schemas.openxmlformats.org/officeDocument/2006/relationships/slide" Target="slide20.xml"/><Relationship Id="rId12" Type="http://schemas.openxmlformats.org/officeDocument/2006/relationships/slide" Target="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slide" Target="slide18.xml"/><Relationship Id="rId11" Type="http://schemas.openxmlformats.org/officeDocument/2006/relationships/slide" Target="slide28.xml"/><Relationship Id="rId5" Type="http://schemas.openxmlformats.org/officeDocument/2006/relationships/image" Target="../media/image14.png"/><Relationship Id="rId10" Type="http://schemas.openxmlformats.org/officeDocument/2006/relationships/slide" Target="slide26.xml"/><Relationship Id="rId4" Type="http://schemas.openxmlformats.org/officeDocument/2006/relationships/image" Target="../media/image13.png"/><Relationship Id="rId9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notesSlide" Target="../notesSlides/notesSlide16.xml"/><Relationship Id="rId7" Type="http://schemas.openxmlformats.org/officeDocument/2006/relationships/slide" Target="slide20.xml"/><Relationship Id="rId12" Type="http://schemas.openxmlformats.org/officeDocument/2006/relationships/slide" Target="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slide" Target="slide18.xml"/><Relationship Id="rId11" Type="http://schemas.openxmlformats.org/officeDocument/2006/relationships/slide" Target="slide28.xml"/><Relationship Id="rId5" Type="http://schemas.openxmlformats.org/officeDocument/2006/relationships/image" Target="../media/image14.png"/><Relationship Id="rId10" Type="http://schemas.openxmlformats.org/officeDocument/2006/relationships/slide" Target="slide26.xml"/><Relationship Id="rId4" Type="http://schemas.openxmlformats.org/officeDocument/2006/relationships/image" Target="../media/image13.png"/><Relationship Id="rId9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notesSlide" Target="../notesSlides/notesSlide3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slide" Target="slide6.xml"/><Relationship Id="rId11" Type="http://schemas.openxmlformats.org/officeDocument/2006/relationships/slide" Target="slide16.xml"/><Relationship Id="rId5" Type="http://schemas.openxmlformats.org/officeDocument/2006/relationships/image" Target="../media/image14.png"/><Relationship Id="rId10" Type="http://schemas.openxmlformats.org/officeDocument/2006/relationships/slide" Target="slide14.xml"/><Relationship Id="rId4" Type="http://schemas.openxmlformats.org/officeDocument/2006/relationships/image" Target="../media/image13.png"/><Relationship Id="rId9" Type="http://schemas.openxmlformats.org/officeDocument/2006/relationships/slide" Target="slide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notesSlide" Target="../notesSlides/notesSlide17.xml"/><Relationship Id="rId7" Type="http://schemas.openxmlformats.org/officeDocument/2006/relationships/slide" Target="slide34.xml"/><Relationship Id="rId12" Type="http://schemas.openxmlformats.org/officeDocument/2006/relationships/slide" Target="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slide" Target="slide32.xml"/><Relationship Id="rId11" Type="http://schemas.openxmlformats.org/officeDocument/2006/relationships/slide" Target="slide42.xml"/><Relationship Id="rId5" Type="http://schemas.openxmlformats.org/officeDocument/2006/relationships/image" Target="../media/image14.png"/><Relationship Id="rId10" Type="http://schemas.openxmlformats.org/officeDocument/2006/relationships/slide" Target="slide40.xml"/><Relationship Id="rId4" Type="http://schemas.openxmlformats.org/officeDocument/2006/relationships/image" Target="../media/image13.png"/><Relationship Id="rId9" Type="http://schemas.openxmlformats.org/officeDocument/2006/relationships/slide" Target="slide3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notesSlide" Target="../notesSlides/notesSlide18.xml"/><Relationship Id="rId7" Type="http://schemas.openxmlformats.org/officeDocument/2006/relationships/slide" Target="slide34.xml"/><Relationship Id="rId12" Type="http://schemas.openxmlformats.org/officeDocument/2006/relationships/slide" Target="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slide" Target="slide32.xml"/><Relationship Id="rId11" Type="http://schemas.openxmlformats.org/officeDocument/2006/relationships/slide" Target="slide42.xml"/><Relationship Id="rId5" Type="http://schemas.openxmlformats.org/officeDocument/2006/relationships/image" Target="../media/image14.png"/><Relationship Id="rId10" Type="http://schemas.openxmlformats.org/officeDocument/2006/relationships/slide" Target="slide40.xml"/><Relationship Id="rId4" Type="http://schemas.openxmlformats.org/officeDocument/2006/relationships/image" Target="../media/image13.png"/><Relationship Id="rId9" Type="http://schemas.openxmlformats.org/officeDocument/2006/relationships/slide" Target="slide3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notesSlide" Target="../notesSlides/notesSlide19.xml"/><Relationship Id="rId7" Type="http://schemas.openxmlformats.org/officeDocument/2006/relationships/slide" Target="slide34.xml"/><Relationship Id="rId12" Type="http://schemas.openxmlformats.org/officeDocument/2006/relationships/slide" Target="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slide" Target="slide32.xml"/><Relationship Id="rId11" Type="http://schemas.openxmlformats.org/officeDocument/2006/relationships/slide" Target="slide42.xml"/><Relationship Id="rId5" Type="http://schemas.openxmlformats.org/officeDocument/2006/relationships/image" Target="../media/image14.png"/><Relationship Id="rId10" Type="http://schemas.openxmlformats.org/officeDocument/2006/relationships/slide" Target="slide40.xml"/><Relationship Id="rId4" Type="http://schemas.openxmlformats.org/officeDocument/2006/relationships/image" Target="../media/image13.png"/><Relationship Id="rId9" Type="http://schemas.openxmlformats.org/officeDocument/2006/relationships/slide" Target="slide3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notesSlide" Target="../notesSlides/notesSlide20.xml"/><Relationship Id="rId7" Type="http://schemas.openxmlformats.org/officeDocument/2006/relationships/slide" Target="slide34.xml"/><Relationship Id="rId12" Type="http://schemas.openxmlformats.org/officeDocument/2006/relationships/slide" Target="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slide" Target="slide32.xml"/><Relationship Id="rId11" Type="http://schemas.openxmlformats.org/officeDocument/2006/relationships/slide" Target="slide42.xml"/><Relationship Id="rId5" Type="http://schemas.openxmlformats.org/officeDocument/2006/relationships/image" Target="../media/image14.png"/><Relationship Id="rId10" Type="http://schemas.openxmlformats.org/officeDocument/2006/relationships/slide" Target="slide40.xml"/><Relationship Id="rId4" Type="http://schemas.openxmlformats.org/officeDocument/2006/relationships/image" Target="../media/image13.png"/><Relationship Id="rId9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notesSlide" Target="../notesSlides/notesSlide21.xml"/><Relationship Id="rId7" Type="http://schemas.openxmlformats.org/officeDocument/2006/relationships/slide" Target="slide34.xml"/><Relationship Id="rId12" Type="http://schemas.openxmlformats.org/officeDocument/2006/relationships/slide" Target="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slide" Target="slide32.xml"/><Relationship Id="rId11" Type="http://schemas.openxmlformats.org/officeDocument/2006/relationships/slide" Target="slide42.xml"/><Relationship Id="rId5" Type="http://schemas.openxmlformats.org/officeDocument/2006/relationships/image" Target="../media/image14.png"/><Relationship Id="rId10" Type="http://schemas.openxmlformats.org/officeDocument/2006/relationships/slide" Target="slide40.xml"/><Relationship Id="rId4" Type="http://schemas.openxmlformats.org/officeDocument/2006/relationships/image" Target="../media/image13.png"/><Relationship Id="rId9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notesSlide" Target="../notesSlides/notesSlide22.xml"/><Relationship Id="rId7" Type="http://schemas.openxmlformats.org/officeDocument/2006/relationships/slide" Target="slide34.xml"/><Relationship Id="rId12" Type="http://schemas.openxmlformats.org/officeDocument/2006/relationships/slide" Target="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slide" Target="slide32.xml"/><Relationship Id="rId11" Type="http://schemas.openxmlformats.org/officeDocument/2006/relationships/slide" Target="slide42.xml"/><Relationship Id="rId5" Type="http://schemas.openxmlformats.org/officeDocument/2006/relationships/image" Target="../media/image14.png"/><Relationship Id="rId10" Type="http://schemas.openxmlformats.org/officeDocument/2006/relationships/slide" Target="slide40.xml"/><Relationship Id="rId4" Type="http://schemas.openxmlformats.org/officeDocument/2006/relationships/image" Target="../media/image13.png"/><Relationship Id="rId9" Type="http://schemas.openxmlformats.org/officeDocument/2006/relationships/slide" Target="slide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notesSlide" Target="../notesSlides/notesSlide23.xml"/><Relationship Id="rId7" Type="http://schemas.openxmlformats.org/officeDocument/2006/relationships/slide" Target="slide34.xml"/><Relationship Id="rId12" Type="http://schemas.openxmlformats.org/officeDocument/2006/relationships/slide" Target="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slide" Target="slide32.xml"/><Relationship Id="rId11" Type="http://schemas.openxmlformats.org/officeDocument/2006/relationships/slide" Target="slide42.xml"/><Relationship Id="rId5" Type="http://schemas.openxmlformats.org/officeDocument/2006/relationships/image" Target="../media/image14.png"/><Relationship Id="rId10" Type="http://schemas.openxmlformats.org/officeDocument/2006/relationships/slide" Target="slide40.xml"/><Relationship Id="rId4" Type="http://schemas.openxmlformats.org/officeDocument/2006/relationships/image" Target="../media/image13.png"/><Relationship Id="rId9" Type="http://schemas.openxmlformats.org/officeDocument/2006/relationships/slide" Target="slid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notesSlide" Target="../notesSlides/notesSlide24.xml"/><Relationship Id="rId7" Type="http://schemas.openxmlformats.org/officeDocument/2006/relationships/slide" Target="slide48.xml"/><Relationship Id="rId12" Type="http://schemas.openxmlformats.org/officeDocument/2006/relationships/slide" Target="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image" Target="../media/image14.png"/><Relationship Id="rId10" Type="http://schemas.openxmlformats.org/officeDocument/2006/relationships/slide" Target="slide54.xml"/><Relationship Id="rId4" Type="http://schemas.openxmlformats.org/officeDocument/2006/relationships/image" Target="../media/image13.png"/><Relationship Id="rId9" Type="http://schemas.openxmlformats.org/officeDocument/2006/relationships/slide" Target="slide5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notesSlide" Target="../notesSlides/notesSlide25.xml"/><Relationship Id="rId7" Type="http://schemas.openxmlformats.org/officeDocument/2006/relationships/slide" Target="slide48.xml"/><Relationship Id="rId12" Type="http://schemas.openxmlformats.org/officeDocument/2006/relationships/slide" Target="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image" Target="../media/image14.png"/><Relationship Id="rId10" Type="http://schemas.openxmlformats.org/officeDocument/2006/relationships/slide" Target="slide54.xml"/><Relationship Id="rId4" Type="http://schemas.openxmlformats.org/officeDocument/2006/relationships/image" Target="../media/image13.png"/><Relationship Id="rId9" Type="http://schemas.openxmlformats.org/officeDocument/2006/relationships/slide" Target="slide5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notesSlide" Target="../notesSlides/notesSlide26.xml"/><Relationship Id="rId7" Type="http://schemas.openxmlformats.org/officeDocument/2006/relationships/slide" Target="slide48.xml"/><Relationship Id="rId12" Type="http://schemas.openxmlformats.org/officeDocument/2006/relationships/slide" Target="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image" Target="../media/image14.png"/><Relationship Id="rId10" Type="http://schemas.openxmlformats.org/officeDocument/2006/relationships/slide" Target="slide54.xml"/><Relationship Id="rId4" Type="http://schemas.openxmlformats.org/officeDocument/2006/relationships/image" Target="../media/image13.png"/><Relationship Id="rId9" Type="http://schemas.openxmlformats.org/officeDocument/2006/relationships/slide" Target="slide5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notesSlide" Target="../notesSlides/notesSlide4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slide" Target="slide6.xml"/><Relationship Id="rId11" Type="http://schemas.openxmlformats.org/officeDocument/2006/relationships/slide" Target="slide16.xml"/><Relationship Id="rId5" Type="http://schemas.openxmlformats.org/officeDocument/2006/relationships/image" Target="../media/image14.png"/><Relationship Id="rId10" Type="http://schemas.openxmlformats.org/officeDocument/2006/relationships/slide" Target="slide14.xml"/><Relationship Id="rId4" Type="http://schemas.openxmlformats.org/officeDocument/2006/relationships/image" Target="../media/image13.png"/><Relationship Id="rId9" Type="http://schemas.openxmlformats.org/officeDocument/2006/relationships/slide" Target="slide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notesSlide" Target="../notesSlides/notesSlide27.xml"/><Relationship Id="rId7" Type="http://schemas.openxmlformats.org/officeDocument/2006/relationships/slide" Target="slide48.xml"/><Relationship Id="rId12" Type="http://schemas.openxmlformats.org/officeDocument/2006/relationships/slide" Target="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image" Target="../media/image14.png"/><Relationship Id="rId10" Type="http://schemas.openxmlformats.org/officeDocument/2006/relationships/slide" Target="slide54.xml"/><Relationship Id="rId4" Type="http://schemas.openxmlformats.org/officeDocument/2006/relationships/image" Target="../media/image13.png"/><Relationship Id="rId9" Type="http://schemas.openxmlformats.org/officeDocument/2006/relationships/slide" Target="slide5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notesSlide" Target="../notesSlides/notesSlide28.xml"/><Relationship Id="rId7" Type="http://schemas.openxmlformats.org/officeDocument/2006/relationships/slide" Target="slide48.xml"/><Relationship Id="rId12" Type="http://schemas.openxmlformats.org/officeDocument/2006/relationships/slide" Target="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image" Target="../media/image14.png"/><Relationship Id="rId10" Type="http://schemas.openxmlformats.org/officeDocument/2006/relationships/slide" Target="slide54.xml"/><Relationship Id="rId4" Type="http://schemas.openxmlformats.org/officeDocument/2006/relationships/image" Target="../media/image13.png"/><Relationship Id="rId9" Type="http://schemas.openxmlformats.org/officeDocument/2006/relationships/slide" Target="slide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notesSlide" Target="../notesSlides/notesSlide29.xml"/><Relationship Id="rId7" Type="http://schemas.openxmlformats.org/officeDocument/2006/relationships/slide" Target="slide48.xml"/><Relationship Id="rId12" Type="http://schemas.openxmlformats.org/officeDocument/2006/relationships/slide" Target="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image" Target="../media/image14.png"/><Relationship Id="rId10" Type="http://schemas.openxmlformats.org/officeDocument/2006/relationships/slide" Target="slide54.xml"/><Relationship Id="rId4" Type="http://schemas.openxmlformats.org/officeDocument/2006/relationships/image" Target="../media/image13.png"/><Relationship Id="rId9" Type="http://schemas.openxmlformats.org/officeDocument/2006/relationships/slide" Target="slide5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notesSlide" Target="../notesSlides/notesSlide30.xml"/><Relationship Id="rId7" Type="http://schemas.openxmlformats.org/officeDocument/2006/relationships/slide" Target="slide48.xml"/><Relationship Id="rId12" Type="http://schemas.openxmlformats.org/officeDocument/2006/relationships/slide" Target="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image" Target="../media/image14.png"/><Relationship Id="rId10" Type="http://schemas.openxmlformats.org/officeDocument/2006/relationships/slide" Target="slide54.xml"/><Relationship Id="rId4" Type="http://schemas.openxmlformats.org/officeDocument/2006/relationships/image" Target="../media/image13.png"/><Relationship Id="rId9" Type="http://schemas.openxmlformats.org/officeDocument/2006/relationships/slide" Target="slide5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3" Type="http://schemas.openxmlformats.org/officeDocument/2006/relationships/notesSlide" Target="../notesSlides/notesSlide31.xml"/><Relationship Id="rId7" Type="http://schemas.openxmlformats.org/officeDocument/2006/relationships/slide" Target="slide62.xml"/><Relationship Id="rId12" Type="http://schemas.openxmlformats.org/officeDocument/2006/relationships/slide" Target="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6" Type="http://schemas.openxmlformats.org/officeDocument/2006/relationships/slide" Target="slide60.xml"/><Relationship Id="rId11" Type="http://schemas.openxmlformats.org/officeDocument/2006/relationships/slide" Target="slide70.xml"/><Relationship Id="rId5" Type="http://schemas.openxmlformats.org/officeDocument/2006/relationships/image" Target="../media/image14.png"/><Relationship Id="rId10" Type="http://schemas.openxmlformats.org/officeDocument/2006/relationships/slide" Target="slide68.xml"/><Relationship Id="rId4" Type="http://schemas.openxmlformats.org/officeDocument/2006/relationships/image" Target="../media/image13.png"/><Relationship Id="rId9" Type="http://schemas.openxmlformats.org/officeDocument/2006/relationships/slide" Target="slide6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3" Type="http://schemas.openxmlformats.org/officeDocument/2006/relationships/notesSlide" Target="../notesSlides/notesSlide32.xml"/><Relationship Id="rId7" Type="http://schemas.openxmlformats.org/officeDocument/2006/relationships/slide" Target="slide62.xml"/><Relationship Id="rId12" Type="http://schemas.openxmlformats.org/officeDocument/2006/relationships/slide" Target="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6" Type="http://schemas.openxmlformats.org/officeDocument/2006/relationships/slide" Target="slide60.xml"/><Relationship Id="rId11" Type="http://schemas.openxmlformats.org/officeDocument/2006/relationships/slide" Target="slide70.xml"/><Relationship Id="rId5" Type="http://schemas.openxmlformats.org/officeDocument/2006/relationships/image" Target="../media/image14.png"/><Relationship Id="rId10" Type="http://schemas.openxmlformats.org/officeDocument/2006/relationships/slide" Target="slide68.xml"/><Relationship Id="rId4" Type="http://schemas.openxmlformats.org/officeDocument/2006/relationships/image" Target="../media/image13.png"/><Relationship Id="rId9" Type="http://schemas.openxmlformats.org/officeDocument/2006/relationships/slide" Target="slide6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3" Type="http://schemas.openxmlformats.org/officeDocument/2006/relationships/notesSlide" Target="../notesSlides/notesSlide33.xml"/><Relationship Id="rId7" Type="http://schemas.openxmlformats.org/officeDocument/2006/relationships/slide" Target="slide62.xml"/><Relationship Id="rId12" Type="http://schemas.openxmlformats.org/officeDocument/2006/relationships/slide" Target="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6" Type="http://schemas.openxmlformats.org/officeDocument/2006/relationships/slide" Target="slide60.xml"/><Relationship Id="rId11" Type="http://schemas.openxmlformats.org/officeDocument/2006/relationships/slide" Target="slide70.xml"/><Relationship Id="rId5" Type="http://schemas.openxmlformats.org/officeDocument/2006/relationships/image" Target="../media/image14.png"/><Relationship Id="rId10" Type="http://schemas.openxmlformats.org/officeDocument/2006/relationships/slide" Target="slide68.xml"/><Relationship Id="rId4" Type="http://schemas.openxmlformats.org/officeDocument/2006/relationships/image" Target="../media/image13.png"/><Relationship Id="rId9" Type="http://schemas.openxmlformats.org/officeDocument/2006/relationships/slide" Target="slide6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3" Type="http://schemas.openxmlformats.org/officeDocument/2006/relationships/notesSlide" Target="../notesSlides/notesSlide34.xml"/><Relationship Id="rId7" Type="http://schemas.openxmlformats.org/officeDocument/2006/relationships/slide" Target="slide62.xml"/><Relationship Id="rId12" Type="http://schemas.openxmlformats.org/officeDocument/2006/relationships/slide" Target="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6" Type="http://schemas.openxmlformats.org/officeDocument/2006/relationships/slide" Target="slide60.xml"/><Relationship Id="rId11" Type="http://schemas.openxmlformats.org/officeDocument/2006/relationships/slide" Target="slide70.xml"/><Relationship Id="rId5" Type="http://schemas.openxmlformats.org/officeDocument/2006/relationships/image" Target="../media/image14.png"/><Relationship Id="rId10" Type="http://schemas.openxmlformats.org/officeDocument/2006/relationships/slide" Target="slide68.xml"/><Relationship Id="rId4" Type="http://schemas.openxmlformats.org/officeDocument/2006/relationships/image" Target="../media/image13.png"/><Relationship Id="rId9" Type="http://schemas.openxmlformats.org/officeDocument/2006/relationships/slide" Target="slide6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3" Type="http://schemas.openxmlformats.org/officeDocument/2006/relationships/notesSlide" Target="../notesSlides/notesSlide35.xml"/><Relationship Id="rId7" Type="http://schemas.openxmlformats.org/officeDocument/2006/relationships/slide" Target="slide62.xml"/><Relationship Id="rId12" Type="http://schemas.openxmlformats.org/officeDocument/2006/relationships/slide" Target="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6" Type="http://schemas.openxmlformats.org/officeDocument/2006/relationships/slide" Target="slide60.xml"/><Relationship Id="rId11" Type="http://schemas.openxmlformats.org/officeDocument/2006/relationships/slide" Target="slide70.xml"/><Relationship Id="rId5" Type="http://schemas.openxmlformats.org/officeDocument/2006/relationships/image" Target="../media/image14.png"/><Relationship Id="rId10" Type="http://schemas.openxmlformats.org/officeDocument/2006/relationships/slide" Target="slide68.xml"/><Relationship Id="rId4" Type="http://schemas.openxmlformats.org/officeDocument/2006/relationships/image" Target="../media/image13.png"/><Relationship Id="rId9" Type="http://schemas.openxmlformats.org/officeDocument/2006/relationships/slide" Target="slide6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3" Type="http://schemas.openxmlformats.org/officeDocument/2006/relationships/notesSlide" Target="../notesSlides/notesSlide36.xml"/><Relationship Id="rId7" Type="http://schemas.openxmlformats.org/officeDocument/2006/relationships/slide" Target="slide62.xml"/><Relationship Id="rId12" Type="http://schemas.openxmlformats.org/officeDocument/2006/relationships/slide" Target="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6" Type="http://schemas.openxmlformats.org/officeDocument/2006/relationships/slide" Target="slide60.xml"/><Relationship Id="rId11" Type="http://schemas.openxmlformats.org/officeDocument/2006/relationships/slide" Target="slide70.xml"/><Relationship Id="rId5" Type="http://schemas.openxmlformats.org/officeDocument/2006/relationships/image" Target="../media/image14.png"/><Relationship Id="rId10" Type="http://schemas.openxmlformats.org/officeDocument/2006/relationships/slide" Target="slide68.xml"/><Relationship Id="rId4" Type="http://schemas.openxmlformats.org/officeDocument/2006/relationships/image" Target="../media/image13.png"/><Relationship Id="rId9" Type="http://schemas.openxmlformats.org/officeDocument/2006/relationships/slide" Target="slide6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notesSlide" Target="../notesSlides/notesSlide5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slide" Target="slide6.xml"/><Relationship Id="rId11" Type="http://schemas.openxmlformats.org/officeDocument/2006/relationships/slide" Target="slide16.xml"/><Relationship Id="rId5" Type="http://schemas.openxmlformats.org/officeDocument/2006/relationships/image" Target="../media/image14.png"/><Relationship Id="rId10" Type="http://schemas.openxmlformats.org/officeDocument/2006/relationships/slide" Target="slide14.xml"/><Relationship Id="rId4" Type="http://schemas.openxmlformats.org/officeDocument/2006/relationships/image" Target="../media/image13.png"/><Relationship Id="rId9" Type="http://schemas.openxmlformats.org/officeDocument/2006/relationships/slide" Target="slide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3" Type="http://schemas.openxmlformats.org/officeDocument/2006/relationships/notesSlide" Target="../notesSlides/notesSlide37.xml"/><Relationship Id="rId7" Type="http://schemas.openxmlformats.org/officeDocument/2006/relationships/slide" Target="slide62.xml"/><Relationship Id="rId12" Type="http://schemas.openxmlformats.org/officeDocument/2006/relationships/slide" Target="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6" Type="http://schemas.openxmlformats.org/officeDocument/2006/relationships/slide" Target="slide60.xml"/><Relationship Id="rId11" Type="http://schemas.openxmlformats.org/officeDocument/2006/relationships/slide" Target="slide70.xml"/><Relationship Id="rId5" Type="http://schemas.openxmlformats.org/officeDocument/2006/relationships/image" Target="../media/image14.png"/><Relationship Id="rId10" Type="http://schemas.openxmlformats.org/officeDocument/2006/relationships/slide" Target="slide68.xml"/><Relationship Id="rId4" Type="http://schemas.openxmlformats.org/officeDocument/2006/relationships/image" Target="../media/image13.png"/><Relationship Id="rId9" Type="http://schemas.openxmlformats.org/officeDocument/2006/relationships/slide" Target="slide6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78.xml"/><Relationship Id="rId3" Type="http://schemas.openxmlformats.org/officeDocument/2006/relationships/notesSlide" Target="../notesSlides/notesSlide38.xml"/><Relationship Id="rId7" Type="http://schemas.openxmlformats.org/officeDocument/2006/relationships/slide" Target="slide76.xml"/><Relationship Id="rId12" Type="http://schemas.openxmlformats.org/officeDocument/2006/relationships/slide" Target="slide8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6" Type="http://schemas.openxmlformats.org/officeDocument/2006/relationships/slide" Target="slide74.xml"/><Relationship Id="rId11" Type="http://schemas.openxmlformats.org/officeDocument/2006/relationships/slide" Target="slide84.xml"/><Relationship Id="rId5" Type="http://schemas.openxmlformats.org/officeDocument/2006/relationships/image" Target="../media/image14.png"/><Relationship Id="rId10" Type="http://schemas.openxmlformats.org/officeDocument/2006/relationships/slide" Target="slide82.xml"/><Relationship Id="rId4" Type="http://schemas.openxmlformats.org/officeDocument/2006/relationships/image" Target="../media/image13.png"/><Relationship Id="rId9" Type="http://schemas.openxmlformats.org/officeDocument/2006/relationships/slide" Target="slide8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78.xml"/><Relationship Id="rId3" Type="http://schemas.openxmlformats.org/officeDocument/2006/relationships/notesSlide" Target="../notesSlides/notesSlide39.xml"/><Relationship Id="rId7" Type="http://schemas.openxmlformats.org/officeDocument/2006/relationships/slide" Target="slide76.xml"/><Relationship Id="rId12" Type="http://schemas.openxmlformats.org/officeDocument/2006/relationships/slide" Target="slide8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6" Type="http://schemas.openxmlformats.org/officeDocument/2006/relationships/slide" Target="slide74.xml"/><Relationship Id="rId11" Type="http://schemas.openxmlformats.org/officeDocument/2006/relationships/slide" Target="slide84.xml"/><Relationship Id="rId5" Type="http://schemas.openxmlformats.org/officeDocument/2006/relationships/image" Target="../media/image14.png"/><Relationship Id="rId10" Type="http://schemas.openxmlformats.org/officeDocument/2006/relationships/slide" Target="slide82.xml"/><Relationship Id="rId4" Type="http://schemas.openxmlformats.org/officeDocument/2006/relationships/image" Target="../media/image13.png"/><Relationship Id="rId9" Type="http://schemas.openxmlformats.org/officeDocument/2006/relationships/slide" Target="slide8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78.xml"/><Relationship Id="rId3" Type="http://schemas.openxmlformats.org/officeDocument/2006/relationships/notesSlide" Target="../notesSlides/notesSlide40.xml"/><Relationship Id="rId7" Type="http://schemas.openxmlformats.org/officeDocument/2006/relationships/slide" Target="slide76.xml"/><Relationship Id="rId12" Type="http://schemas.openxmlformats.org/officeDocument/2006/relationships/slide" Target="slide8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6" Type="http://schemas.openxmlformats.org/officeDocument/2006/relationships/slide" Target="slide74.xml"/><Relationship Id="rId11" Type="http://schemas.openxmlformats.org/officeDocument/2006/relationships/slide" Target="slide84.xml"/><Relationship Id="rId5" Type="http://schemas.openxmlformats.org/officeDocument/2006/relationships/image" Target="../media/image14.png"/><Relationship Id="rId10" Type="http://schemas.openxmlformats.org/officeDocument/2006/relationships/slide" Target="slide82.xml"/><Relationship Id="rId4" Type="http://schemas.openxmlformats.org/officeDocument/2006/relationships/image" Target="../media/image13.png"/><Relationship Id="rId9" Type="http://schemas.openxmlformats.org/officeDocument/2006/relationships/slide" Target="slide8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" Target="slide78.xml"/><Relationship Id="rId3" Type="http://schemas.openxmlformats.org/officeDocument/2006/relationships/notesSlide" Target="../notesSlides/notesSlide41.xml"/><Relationship Id="rId7" Type="http://schemas.openxmlformats.org/officeDocument/2006/relationships/slide" Target="slide76.xml"/><Relationship Id="rId12" Type="http://schemas.openxmlformats.org/officeDocument/2006/relationships/slide" Target="slide8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6" Type="http://schemas.openxmlformats.org/officeDocument/2006/relationships/slide" Target="slide74.xml"/><Relationship Id="rId11" Type="http://schemas.openxmlformats.org/officeDocument/2006/relationships/slide" Target="slide84.xml"/><Relationship Id="rId5" Type="http://schemas.openxmlformats.org/officeDocument/2006/relationships/image" Target="../media/image14.png"/><Relationship Id="rId10" Type="http://schemas.openxmlformats.org/officeDocument/2006/relationships/slide" Target="slide82.xml"/><Relationship Id="rId4" Type="http://schemas.openxmlformats.org/officeDocument/2006/relationships/image" Target="../media/image13.png"/><Relationship Id="rId9" Type="http://schemas.openxmlformats.org/officeDocument/2006/relationships/slide" Target="slide8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78.xml"/><Relationship Id="rId3" Type="http://schemas.openxmlformats.org/officeDocument/2006/relationships/notesSlide" Target="../notesSlides/notesSlide42.xml"/><Relationship Id="rId7" Type="http://schemas.openxmlformats.org/officeDocument/2006/relationships/slide" Target="slide76.xml"/><Relationship Id="rId12" Type="http://schemas.openxmlformats.org/officeDocument/2006/relationships/slide" Target="slide8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6" Type="http://schemas.openxmlformats.org/officeDocument/2006/relationships/slide" Target="slide74.xml"/><Relationship Id="rId11" Type="http://schemas.openxmlformats.org/officeDocument/2006/relationships/slide" Target="slide84.xml"/><Relationship Id="rId5" Type="http://schemas.openxmlformats.org/officeDocument/2006/relationships/image" Target="../media/image14.png"/><Relationship Id="rId10" Type="http://schemas.openxmlformats.org/officeDocument/2006/relationships/slide" Target="slide82.xml"/><Relationship Id="rId4" Type="http://schemas.openxmlformats.org/officeDocument/2006/relationships/image" Target="../media/image13.png"/><Relationship Id="rId9" Type="http://schemas.openxmlformats.org/officeDocument/2006/relationships/slide" Target="slide8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" Target="slide78.xml"/><Relationship Id="rId3" Type="http://schemas.openxmlformats.org/officeDocument/2006/relationships/notesSlide" Target="../notesSlides/notesSlide43.xml"/><Relationship Id="rId7" Type="http://schemas.openxmlformats.org/officeDocument/2006/relationships/slide" Target="slide76.xml"/><Relationship Id="rId12" Type="http://schemas.openxmlformats.org/officeDocument/2006/relationships/slide" Target="slide8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6" Type="http://schemas.openxmlformats.org/officeDocument/2006/relationships/slide" Target="slide74.xml"/><Relationship Id="rId11" Type="http://schemas.openxmlformats.org/officeDocument/2006/relationships/slide" Target="slide84.xml"/><Relationship Id="rId5" Type="http://schemas.openxmlformats.org/officeDocument/2006/relationships/image" Target="../media/image14.png"/><Relationship Id="rId10" Type="http://schemas.openxmlformats.org/officeDocument/2006/relationships/slide" Target="slide82.xml"/><Relationship Id="rId4" Type="http://schemas.openxmlformats.org/officeDocument/2006/relationships/image" Target="../media/image13.png"/><Relationship Id="rId9" Type="http://schemas.openxmlformats.org/officeDocument/2006/relationships/slide" Target="slide8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slide" Target="slide78.xml"/><Relationship Id="rId3" Type="http://schemas.openxmlformats.org/officeDocument/2006/relationships/notesSlide" Target="../notesSlides/notesSlide44.xml"/><Relationship Id="rId7" Type="http://schemas.openxmlformats.org/officeDocument/2006/relationships/slide" Target="slide76.xml"/><Relationship Id="rId12" Type="http://schemas.openxmlformats.org/officeDocument/2006/relationships/slide" Target="slide8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6" Type="http://schemas.openxmlformats.org/officeDocument/2006/relationships/slide" Target="slide74.xml"/><Relationship Id="rId11" Type="http://schemas.openxmlformats.org/officeDocument/2006/relationships/slide" Target="slide84.xml"/><Relationship Id="rId5" Type="http://schemas.openxmlformats.org/officeDocument/2006/relationships/image" Target="../media/image14.png"/><Relationship Id="rId10" Type="http://schemas.openxmlformats.org/officeDocument/2006/relationships/slide" Target="slide82.xml"/><Relationship Id="rId4" Type="http://schemas.openxmlformats.org/officeDocument/2006/relationships/image" Target="../media/image13.png"/><Relationship Id="rId9" Type="http://schemas.openxmlformats.org/officeDocument/2006/relationships/slide" Target="slide8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5.xml"/><Relationship Id="rId13" Type="http://schemas.openxmlformats.org/officeDocument/2006/relationships/image" Target="../media/image8.png"/><Relationship Id="rId3" Type="http://schemas.openxmlformats.org/officeDocument/2006/relationships/tags" Target="../tags/tag58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57.xml"/><Relationship Id="rId16" Type="http://schemas.openxmlformats.org/officeDocument/2006/relationships/image" Target="../media/image11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6.png"/><Relationship Id="rId5" Type="http://schemas.openxmlformats.org/officeDocument/2006/relationships/tags" Target="../tags/tag60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tags" Target="../tags/tag59.xml"/><Relationship Id="rId9" Type="http://schemas.openxmlformats.org/officeDocument/2006/relationships/image" Target="../media/image4.jpeg"/><Relationship Id="rId14" Type="http://schemas.openxmlformats.org/officeDocument/2006/relationships/image" Target="../media/image9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notesSlide" Target="../notesSlides/notesSlide6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slide" Target="slide6.xml"/><Relationship Id="rId11" Type="http://schemas.openxmlformats.org/officeDocument/2006/relationships/slide" Target="slide16.xml"/><Relationship Id="rId5" Type="http://schemas.openxmlformats.org/officeDocument/2006/relationships/image" Target="../media/image14.png"/><Relationship Id="rId10" Type="http://schemas.openxmlformats.org/officeDocument/2006/relationships/slide" Target="slide14.xml"/><Relationship Id="rId4" Type="http://schemas.openxmlformats.org/officeDocument/2006/relationships/image" Target="../media/image13.png"/><Relationship Id="rId9" Type="http://schemas.openxmlformats.org/officeDocument/2006/relationships/slide" Target="slide1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6.xml"/><Relationship Id="rId13" Type="http://schemas.openxmlformats.org/officeDocument/2006/relationships/image" Target="../media/image8.png"/><Relationship Id="rId18" Type="http://schemas.openxmlformats.org/officeDocument/2006/relationships/image" Target="../media/image18.png"/><Relationship Id="rId3" Type="http://schemas.openxmlformats.org/officeDocument/2006/relationships/tags" Target="../tags/tag64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63.xml"/><Relationship Id="rId16" Type="http://schemas.openxmlformats.org/officeDocument/2006/relationships/image" Target="../media/image11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6.png"/><Relationship Id="rId5" Type="http://schemas.openxmlformats.org/officeDocument/2006/relationships/tags" Target="../tags/tag66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tags" Target="../tags/tag65.xml"/><Relationship Id="rId9" Type="http://schemas.openxmlformats.org/officeDocument/2006/relationships/image" Target="../media/image4.jpe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4250EE7-6E74-43B2-909D-1D6647F89D3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8" name="PA-图片 31">
            <a:extLst>
              <a:ext uri="{FF2B5EF4-FFF2-40B4-BE49-F238E27FC236}">
                <a16:creationId xmlns:a16="http://schemas.microsoft.com/office/drawing/2014/main" id="{E5FE9118-076A-4F7D-B2DB-1BAE8D613F9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429500" y="4683502"/>
            <a:ext cx="4378233" cy="2170947"/>
          </a:xfrm>
          <a:custGeom>
            <a:avLst/>
            <a:gdLst/>
            <a:ahLst/>
            <a:cxnLst/>
            <a:rect l="0" t="0" r="0" b="0"/>
            <a:pathLst>
              <a:path w="4678589" h="2319879">
                <a:moveTo>
                  <a:pt x="0" y="0"/>
                </a:moveTo>
                <a:lnTo>
                  <a:pt x="4678588" y="0"/>
                </a:lnTo>
                <a:lnTo>
                  <a:pt x="4678588" y="2319878"/>
                </a:lnTo>
                <a:lnTo>
                  <a:pt x="0" y="2319878"/>
                </a:lnTo>
                <a:close/>
              </a:path>
            </a:pathLst>
          </a:custGeom>
          <a:blipFill dpi="0" rotWithShape="1">
            <a:blip r:embed="rId10">
              <a:alphaModFix amt="91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PA-图片 45">
            <a:extLst>
              <a:ext uri="{FF2B5EF4-FFF2-40B4-BE49-F238E27FC236}">
                <a16:creationId xmlns:a16="http://schemas.microsoft.com/office/drawing/2014/main" id="{1A59B02A-7BB9-493F-8C4D-5C89CD08AC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239659" y="4841989"/>
            <a:ext cx="8011563" cy="2018697"/>
          </a:xfrm>
          <a:custGeom>
            <a:avLst/>
            <a:gdLst/>
            <a:ahLst/>
            <a:cxnLst/>
            <a:rect l="0" t="0" r="0" b="0"/>
            <a:pathLst>
              <a:path w="8011563" h="2018697">
                <a:moveTo>
                  <a:pt x="0" y="0"/>
                </a:moveTo>
                <a:lnTo>
                  <a:pt x="8011562" y="0"/>
                </a:lnTo>
                <a:lnTo>
                  <a:pt x="8011562" y="2018696"/>
                </a:lnTo>
                <a:lnTo>
                  <a:pt x="0" y="2018696"/>
                </a:lnTo>
                <a:close/>
              </a:path>
            </a:pathLst>
          </a:custGeom>
          <a:blipFill dpi="0" rotWithShape="1">
            <a:blip r:embed="rId11">
              <a:alphaModFix amt="81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E6DD167-992F-49F8-8236-2F0AAAE9F129}"/>
              </a:ext>
            </a:extLst>
          </p:cNvPr>
          <p:cNvSpPr txBox="1"/>
          <p:nvPr/>
        </p:nvSpPr>
        <p:spPr>
          <a:xfrm>
            <a:off x="4697878" y="1695866"/>
            <a:ext cx="6395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知识竞赛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6268120-550F-4F0D-AFE9-D441150FE2A5}"/>
              </a:ext>
            </a:extLst>
          </p:cNvPr>
          <p:cNvSpPr/>
          <p:nvPr/>
        </p:nvSpPr>
        <p:spPr>
          <a:xfrm>
            <a:off x="1782796" y="1001839"/>
            <a:ext cx="2839239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1000" spc="-300" dirty="0">
                <a:solidFill>
                  <a:srgbClr val="B92E32"/>
                </a:solidFill>
                <a:effectLst>
                  <a:outerShdw blurRad="25400" dist="25400" dir="2700000" algn="tl">
                    <a:srgbClr val="680000">
                      <a:alpha val="42745"/>
                    </a:srgbClr>
                  </a:outerShdw>
                </a:effectLst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历</a:t>
            </a:r>
            <a:endParaRPr lang="zh-CN" altLang="en-US" sz="21000" dirty="0">
              <a:effectLst>
                <a:outerShdw blurRad="25400" dist="25400" dir="2700000" algn="tl">
                  <a:srgbClr val="680000">
                    <a:alpha val="42745"/>
                  </a:srgbClr>
                </a:outerShdw>
              </a:effectLst>
              <a:latin typeface="安景臣毛笔行书" panose="02010601030101010101" pitchFamily="2" charset="-122"/>
              <a:ea typeface="安景臣毛笔行书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A13D77C-56D6-45B9-988A-DE3C5D99860E}"/>
              </a:ext>
            </a:extLst>
          </p:cNvPr>
          <p:cNvSpPr/>
          <p:nvPr/>
        </p:nvSpPr>
        <p:spPr>
          <a:xfrm>
            <a:off x="4078441" y="3146865"/>
            <a:ext cx="1915909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800" spc="-300" dirty="0">
                <a:solidFill>
                  <a:srgbClr val="B92E32"/>
                </a:solidFill>
                <a:effectLst>
                  <a:outerShdw blurRad="25400" dist="25400" dir="2700000" algn="tl">
                    <a:srgbClr val="680000">
                      <a:alpha val="42745"/>
                    </a:srgbClr>
                  </a:outerShdw>
                </a:effectLst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史</a:t>
            </a:r>
            <a:endParaRPr lang="zh-CN" altLang="en-US" sz="2400" dirty="0">
              <a:effectLst>
                <a:outerShdw blurRad="25400" dist="25400" dir="2700000" algn="tl">
                  <a:srgbClr val="680000">
                    <a:alpha val="42745"/>
                  </a:srgbClr>
                </a:outerShdw>
              </a:effectLst>
              <a:latin typeface="安景臣毛笔行书" panose="02010601030101010101" pitchFamily="2" charset="-122"/>
              <a:ea typeface="安景臣毛笔行书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7" name="PA-图片 15">
            <a:extLst>
              <a:ext uri="{FF2B5EF4-FFF2-40B4-BE49-F238E27FC236}">
                <a16:creationId xmlns:a16="http://schemas.microsoft.com/office/drawing/2014/main" id="{D705AE7D-86E3-4C90-AFF0-37F03044796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97725" y="-78185"/>
            <a:ext cx="2468691" cy="1838002"/>
          </a:xfrm>
          <a:custGeom>
            <a:avLst/>
            <a:gdLst/>
            <a:ahLst/>
            <a:cxnLst/>
            <a:rect l="0" t="0" r="0" b="0"/>
            <a:pathLst>
              <a:path w="4369826" h="3253444">
                <a:moveTo>
                  <a:pt x="0" y="0"/>
                </a:moveTo>
                <a:lnTo>
                  <a:pt x="4369825" y="0"/>
                </a:lnTo>
                <a:lnTo>
                  <a:pt x="4369825" y="3253443"/>
                </a:lnTo>
                <a:lnTo>
                  <a:pt x="0" y="3253443"/>
                </a:lnTo>
                <a:close/>
              </a:path>
            </a:pathLst>
          </a:custGeom>
          <a:blipFill dpi="0" rotWithShape="1">
            <a:blip r:embed="rId12" cstate="screen">
              <a:alphaModFix amt="20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073ECF0A-1730-4F63-B8D2-1E8762ADDB4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19" y="4407963"/>
            <a:ext cx="2289999" cy="66226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23084D9-34BB-4118-93DC-BA6AE384502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7347" y="609288"/>
            <a:ext cx="2049356" cy="59266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E8FA958-2245-4A57-AE59-128214C6A3A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81" y="2098191"/>
            <a:ext cx="1452277" cy="768686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9476E5A0-BE8F-48C5-9A02-E51EE7F7B64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445" y="175146"/>
            <a:ext cx="2572517" cy="707137"/>
          </a:xfrm>
          <a:prstGeom prst="rect">
            <a:avLst/>
          </a:prstGeom>
        </p:spPr>
      </p:pic>
      <p:grpSp>
        <p:nvGrpSpPr>
          <p:cNvPr id="3" name="PA-组合 2">
            <a:extLst>
              <a:ext uri="{FF2B5EF4-FFF2-40B4-BE49-F238E27FC236}">
                <a16:creationId xmlns:a16="http://schemas.microsoft.com/office/drawing/2014/main" id="{EECBF7F3-36A2-4AB5-9DAF-A5580945D75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720929" y="2868330"/>
            <a:ext cx="2337922" cy="6029088"/>
            <a:chOff x="9720929" y="2868330"/>
            <a:chExt cx="2337922" cy="6029088"/>
          </a:xfrm>
        </p:grpSpPr>
        <p:sp>
          <p:nvSpPr>
            <p:cNvPr id="2" name="PA-任意多边形 1">
              <a:extLst>
                <a:ext uri="{FF2B5EF4-FFF2-40B4-BE49-F238E27FC236}">
                  <a16:creationId xmlns:a16="http://schemas.microsoft.com/office/drawing/2014/main" id="{79AA9F71-AB0C-4A7B-8D93-B93AD749B66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720929" y="2868330"/>
              <a:ext cx="2337922" cy="6029088"/>
            </a:xfrm>
            <a:custGeom>
              <a:avLst/>
              <a:gdLst/>
              <a:ahLst/>
              <a:cxnLst/>
              <a:rect l="0" t="0" r="0" b="0"/>
              <a:pathLst>
                <a:path w="2337922" h="6029088">
                  <a:moveTo>
                    <a:pt x="0" y="0"/>
                  </a:moveTo>
                  <a:lnTo>
                    <a:pt x="2337921" y="0"/>
                  </a:lnTo>
                  <a:lnTo>
                    <a:pt x="2337921" y="6029087"/>
                  </a:lnTo>
                  <a:lnTo>
                    <a:pt x="0" y="6029087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PA-图片 35">
              <a:extLst>
                <a:ext uri="{FF2B5EF4-FFF2-40B4-BE49-F238E27FC236}">
                  <a16:creationId xmlns:a16="http://schemas.microsoft.com/office/drawing/2014/main" id="{DF9A7D70-321A-4502-B2D3-0F8D1EDC7AF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847930" y="2868330"/>
              <a:ext cx="2210921" cy="3323987"/>
            </a:xfrm>
            <a:custGeom>
              <a:avLst/>
              <a:gdLst/>
              <a:ahLst/>
              <a:cxnLst/>
              <a:rect l="0" t="0" r="0" b="0"/>
              <a:pathLst>
                <a:path w="2511230" h="3489833">
                  <a:moveTo>
                    <a:pt x="0" y="0"/>
                  </a:moveTo>
                  <a:lnTo>
                    <a:pt x="2511229" y="0"/>
                  </a:lnTo>
                  <a:lnTo>
                    <a:pt x="2511229" y="3489832"/>
                  </a:lnTo>
                  <a:lnTo>
                    <a:pt x="0" y="3489832"/>
                  </a:lnTo>
                  <a:close/>
                </a:path>
              </a:pathLst>
            </a:custGeom>
            <a:blipFill dpi="0" rotWithShape="1">
              <a:blip r:embed="rId17">
                <a:alphaModFix amt="57000"/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5FE03B8C-E3EB-404E-8185-A212F5AF3C8A}"/>
              </a:ext>
            </a:extLst>
          </p:cNvPr>
          <p:cNvSpPr/>
          <p:nvPr/>
        </p:nvSpPr>
        <p:spPr>
          <a:xfrm>
            <a:off x="7090074" y="3592823"/>
            <a:ext cx="1258540" cy="523220"/>
          </a:xfrm>
          <a:prstGeom prst="rect">
            <a:avLst/>
          </a:prstGeom>
          <a:solidFill>
            <a:srgbClr val="E3CF9D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世界史</a:t>
            </a:r>
          </a:p>
        </p:txBody>
      </p:sp>
    </p:spTree>
    <p:extLst>
      <p:ext uri="{BB962C8B-B14F-4D97-AF65-F5344CB8AC3E}">
        <p14:creationId xmlns:p14="http://schemas.microsoft.com/office/powerpoint/2010/main" val="150885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28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27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2" grpId="0" animBg="1"/>
      <p:bldP spid="8" grpId="0"/>
      <p:bldP spid="13" grpId="0"/>
      <p:bldP spid="14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00A8B23-7732-F348-7569-263BEE1C12D0}"/>
              </a:ext>
            </a:extLst>
          </p:cNvPr>
          <p:cNvSpPr txBox="1"/>
          <p:nvPr/>
        </p:nvSpPr>
        <p:spPr>
          <a:xfrm>
            <a:off x="1045346" y="2300043"/>
            <a:ext cx="84004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以下哪一项属于伊斯兰教的经典：</a:t>
            </a:r>
          </a:p>
          <a:p>
            <a:pPr algn="just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《法华经》</a:t>
            </a:r>
          </a:p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《圣经》</a:t>
            </a:r>
          </a:p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《古兰经》</a:t>
            </a:r>
          </a:p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《道德经》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52990EB-06C9-F0E4-02D2-6EEC9E734B2A}"/>
              </a:ext>
            </a:extLst>
          </p:cNvPr>
          <p:cNvSpPr txBox="1"/>
          <p:nvPr/>
        </p:nvSpPr>
        <p:spPr>
          <a:xfrm>
            <a:off x="8131946" y="3231472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C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07478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第一轮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74944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6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7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8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9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0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1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228428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63461AC-CE89-3A9D-7F47-49A9278CAECB}"/>
              </a:ext>
            </a:extLst>
          </p:cNvPr>
          <p:cNvSpPr txBox="1"/>
          <p:nvPr/>
        </p:nvSpPr>
        <p:spPr>
          <a:xfrm>
            <a:off x="1003177" y="2944258"/>
            <a:ext cx="101738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东罗马帝国灭亡的时间是：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__________</a:t>
            </a:r>
            <a:endParaRPr lang="zh-CN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A1228AE-8D29-93CA-18CA-95DEF401AFF9}"/>
              </a:ext>
            </a:extLst>
          </p:cNvPr>
          <p:cNvSpPr txBox="1"/>
          <p:nvPr/>
        </p:nvSpPr>
        <p:spPr>
          <a:xfrm>
            <a:off x="6548763" y="2944257"/>
            <a:ext cx="230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AD1453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4929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第一轮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74944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6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7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8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9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0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1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164249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7F864F8-5AF6-2CC0-F085-875863E6DF6E}"/>
              </a:ext>
            </a:extLst>
          </p:cNvPr>
          <p:cNvSpPr txBox="1"/>
          <p:nvPr/>
        </p:nvSpPr>
        <p:spPr>
          <a:xfrm>
            <a:off x="1209583" y="2372959"/>
            <a:ext cx="86890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阿拉伯的商路没有经过以下哪一水域（ 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  <a:p>
            <a:pPr algn="just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印度洋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大西洋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地中海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红海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5F508E9-E51E-7E1D-C681-418CBEF22609}"/>
              </a:ext>
            </a:extLst>
          </p:cNvPr>
          <p:cNvSpPr txBox="1"/>
          <p:nvPr/>
        </p:nvSpPr>
        <p:spPr>
          <a:xfrm>
            <a:off x="9215022" y="2372959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B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3739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第一轮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74944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6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7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8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9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0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1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15145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D71C5BC-FE24-1D58-CB2A-5DDA7F1289FD}"/>
              </a:ext>
            </a:extLst>
          </p:cNvPr>
          <p:cNvSpPr txBox="1"/>
          <p:nvPr/>
        </p:nvSpPr>
        <p:spPr>
          <a:xfrm>
            <a:off x="1413769" y="2532757"/>
            <a:ext cx="60945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奥斯曼帝国最高统治者是</a:t>
            </a:r>
          </a:p>
          <a:p>
            <a:pPr algn="just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哈里发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马赫迪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刹帝利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苏丹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39D1008-576F-0C74-4A98-9982C16475DF}"/>
              </a:ext>
            </a:extLst>
          </p:cNvPr>
          <p:cNvSpPr txBox="1"/>
          <p:nvPr/>
        </p:nvSpPr>
        <p:spPr>
          <a:xfrm>
            <a:off x="7945516" y="3302493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D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9036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第二轮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291980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5AA6EF8-E33F-8E96-98F7-04400A7D2FD0}"/>
              </a:ext>
            </a:extLst>
          </p:cNvPr>
          <p:cNvSpPr txBox="1"/>
          <p:nvPr/>
        </p:nvSpPr>
        <p:spPr>
          <a:xfrm>
            <a:off x="1369380" y="2417347"/>
            <a:ext cx="60945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德里苏丹国由哪一民族建立</a:t>
            </a:r>
          </a:p>
          <a:p>
            <a:pPr algn="just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突厥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契丹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匈奴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高车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2ED9F47-DD13-20A2-1963-BC0A5A6A0FD6}"/>
              </a:ext>
            </a:extLst>
          </p:cNvPr>
          <p:cNvSpPr txBox="1"/>
          <p:nvPr/>
        </p:nvSpPr>
        <p:spPr>
          <a:xfrm>
            <a:off x="5983550" y="3986074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A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204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第二轮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43821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4250EE7-6E74-43B2-909D-1D6647F89D3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8" name="PA-图片 31">
            <a:extLst>
              <a:ext uri="{FF2B5EF4-FFF2-40B4-BE49-F238E27FC236}">
                <a16:creationId xmlns:a16="http://schemas.microsoft.com/office/drawing/2014/main" id="{E5FE9118-076A-4F7D-B2DB-1BAE8D613F9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429500" y="4683502"/>
            <a:ext cx="4378233" cy="2170947"/>
          </a:xfrm>
          <a:custGeom>
            <a:avLst/>
            <a:gdLst/>
            <a:ahLst/>
            <a:cxnLst/>
            <a:rect l="0" t="0" r="0" b="0"/>
            <a:pathLst>
              <a:path w="4678589" h="2319879">
                <a:moveTo>
                  <a:pt x="0" y="0"/>
                </a:moveTo>
                <a:lnTo>
                  <a:pt x="4678588" y="0"/>
                </a:lnTo>
                <a:lnTo>
                  <a:pt x="4678588" y="2319878"/>
                </a:lnTo>
                <a:lnTo>
                  <a:pt x="0" y="2319878"/>
                </a:lnTo>
                <a:close/>
              </a:path>
            </a:pathLst>
          </a:custGeom>
          <a:blipFill dpi="0" rotWithShape="1">
            <a:blip r:embed="rId10">
              <a:alphaModFix amt="91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PA-图片 45">
            <a:extLst>
              <a:ext uri="{FF2B5EF4-FFF2-40B4-BE49-F238E27FC236}">
                <a16:creationId xmlns:a16="http://schemas.microsoft.com/office/drawing/2014/main" id="{1A59B02A-7BB9-493F-8C4D-5C89CD08AC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239659" y="4841989"/>
            <a:ext cx="8011563" cy="2018697"/>
          </a:xfrm>
          <a:custGeom>
            <a:avLst/>
            <a:gdLst/>
            <a:ahLst/>
            <a:cxnLst/>
            <a:rect l="0" t="0" r="0" b="0"/>
            <a:pathLst>
              <a:path w="8011563" h="2018697">
                <a:moveTo>
                  <a:pt x="0" y="0"/>
                </a:moveTo>
                <a:lnTo>
                  <a:pt x="8011562" y="0"/>
                </a:lnTo>
                <a:lnTo>
                  <a:pt x="8011562" y="2018696"/>
                </a:lnTo>
                <a:lnTo>
                  <a:pt x="0" y="2018696"/>
                </a:lnTo>
                <a:close/>
              </a:path>
            </a:pathLst>
          </a:custGeom>
          <a:blipFill dpi="0" rotWithShape="1">
            <a:blip r:embed="rId11">
              <a:alphaModFix amt="81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E6DD167-992F-49F8-8236-2F0AAAE9F129}"/>
              </a:ext>
            </a:extLst>
          </p:cNvPr>
          <p:cNvSpPr txBox="1"/>
          <p:nvPr/>
        </p:nvSpPr>
        <p:spPr>
          <a:xfrm>
            <a:off x="3570813" y="2705725"/>
            <a:ext cx="6395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百舸争流</a:t>
            </a:r>
          </a:p>
        </p:txBody>
      </p:sp>
      <p:sp>
        <p:nvSpPr>
          <p:cNvPr id="17" name="PA-图片 15">
            <a:extLst>
              <a:ext uri="{FF2B5EF4-FFF2-40B4-BE49-F238E27FC236}">
                <a16:creationId xmlns:a16="http://schemas.microsoft.com/office/drawing/2014/main" id="{D705AE7D-86E3-4C90-AFF0-37F03044796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97725" y="-78185"/>
            <a:ext cx="2468691" cy="1838002"/>
          </a:xfrm>
          <a:custGeom>
            <a:avLst/>
            <a:gdLst/>
            <a:ahLst/>
            <a:cxnLst/>
            <a:rect l="0" t="0" r="0" b="0"/>
            <a:pathLst>
              <a:path w="4369826" h="3253444">
                <a:moveTo>
                  <a:pt x="0" y="0"/>
                </a:moveTo>
                <a:lnTo>
                  <a:pt x="4369825" y="0"/>
                </a:lnTo>
                <a:lnTo>
                  <a:pt x="4369825" y="3253443"/>
                </a:lnTo>
                <a:lnTo>
                  <a:pt x="0" y="3253443"/>
                </a:lnTo>
                <a:close/>
              </a:path>
            </a:pathLst>
          </a:custGeom>
          <a:blipFill dpi="0" rotWithShape="1">
            <a:blip r:embed="rId12" cstate="screen">
              <a:alphaModFix amt="20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073ECF0A-1730-4F63-B8D2-1E8762ADDB4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19" y="4407963"/>
            <a:ext cx="2289999" cy="66226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23084D9-34BB-4118-93DC-BA6AE384502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7347" y="609288"/>
            <a:ext cx="2049356" cy="59266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E8FA958-2245-4A57-AE59-128214C6A3A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81" y="2098191"/>
            <a:ext cx="1452277" cy="768686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9476E5A0-BE8F-48C5-9A02-E51EE7F7B64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445" y="175146"/>
            <a:ext cx="2572517" cy="707137"/>
          </a:xfrm>
          <a:prstGeom prst="rect">
            <a:avLst/>
          </a:prstGeom>
        </p:spPr>
      </p:pic>
      <p:grpSp>
        <p:nvGrpSpPr>
          <p:cNvPr id="3" name="PA-组合 2">
            <a:extLst>
              <a:ext uri="{FF2B5EF4-FFF2-40B4-BE49-F238E27FC236}">
                <a16:creationId xmlns:a16="http://schemas.microsoft.com/office/drawing/2014/main" id="{EECBF7F3-36A2-4AB5-9DAF-A5580945D75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720929" y="2868330"/>
            <a:ext cx="2337922" cy="6029088"/>
            <a:chOff x="9720929" y="2868330"/>
            <a:chExt cx="2337922" cy="6029088"/>
          </a:xfrm>
        </p:grpSpPr>
        <p:sp>
          <p:nvSpPr>
            <p:cNvPr id="2" name="PA-任意多边形 1">
              <a:extLst>
                <a:ext uri="{FF2B5EF4-FFF2-40B4-BE49-F238E27FC236}">
                  <a16:creationId xmlns:a16="http://schemas.microsoft.com/office/drawing/2014/main" id="{79AA9F71-AB0C-4A7B-8D93-B93AD749B66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720929" y="2868330"/>
              <a:ext cx="2337922" cy="6029088"/>
            </a:xfrm>
            <a:custGeom>
              <a:avLst/>
              <a:gdLst/>
              <a:ahLst/>
              <a:cxnLst/>
              <a:rect l="0" t="0" r="0" b="0"/>
              <a:pathLst>
                <a:path w="2337922" h="6029088">
                  <a:moveTo>
                    <a:pt x="0" y="0"/>
                  </a:moveTo>
                  <a:lnTo>
                    <a:pt x="2337921" y="0"/>
                  </a:lnTo>
                  <a:lnTo>
                    <a:pt x="2337921" y="6029087"/>
                  </a:lnTo>
                  <a:lnTo>
                    <a:pt x="0" y="6029087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PA-图片 35">
              <a:extLst>
                <a:ext uri="{FF2B5EF4-FFF2-40B4-BE49-F238E27FC236}">
                  <a16:creationId xmlns:a16="http://schemas.microsoft.com/office/drawing/2014/main" id="{DF9A7D70-321A-4502-B2D3-0F8D1EDC7AF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847930" y="2868330"/>
              <a:ext cx="2210921" cy="3323987"/>
            </a:xfrm>
            <a:custGeom>
              <a:avLst/>
              <a:gdLst/>
              <a:ahLst/>
              <a:cxnLst/>
              <a:rect l="0" t="0" r="0" b="0"/>
              <a:pathLst>
                <a:path w="2511230" h="3489833">
                  <a:moveTo>
                    <a:pt x="0" y="0"/>
                  </a:moveTo>
                  <a:lnTo>
                    <a:pt x="2511229" y="0"/>
                  </a:lnTo>
                  <a:lnTo>
                    <a:pt x="2511229" y="3489832"/>
                  </a:lnTo>
                  <a:lnTo>
                    <a:pt x="0" y="3489832"/>
                  </a:lnTo>
                  <a:close/>
                </a:path>
              </a:pathLst>
            </a:custGeom>
            <a:blipFill dpi="0" rotWithShape="1">
              <a:blip r:embed="rId17">
                <a:alphaModFix amt="57000"/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258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2" grpId="0" animBg="1"/>
      <p:bldP spid="8" grpId="0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C7EE98E-18B9-2CD5-698F-6148C5714DC2}"/>
              </a:ext>
            </a:extLst>
          </p:cNvPr>
          <p:cNvSpPr txBox="1"/>
          <p:nvPr/>
        </p:nvSpPr>
        <p:spPr>
          <a:xfrm>
            <a:off x="1012054" y="2157274"/>
            <a:ext cx="79011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东罗马帝国的都城是</a:t>
            </a:r>
            <a:r>
              <a:rPr lang="en-US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    )</a:t>
            </a:r>
            <a:endParaRPr lang="zh-CN" altLang="en-US" sz="3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3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en-US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罗马</a:t>
            </a:r>
          </a:p>
          <a:p>
            <a:pPr algn="just"/>
            <a:r>
              <a:rPr lang="en-US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en-US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开罗</a:t>
            </a:r>
          </a:p>
          <a:p>
            <a:pPr algn="just"/>
            <a:r>
              <a:rPr lang="en-US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en-US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巴格达</a:t>
            </a:r>
          </a:p>
          <a:p>
            <a:pPr algn="just"/>
            <a:r>
              <a:rPr lang="en-US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en-US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君士坦丁堡</a:t>
            </a:r>
          </a:p>
          <a:p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E814F85-FD45-21DE-EF51-9551CDBD6D57}"/>
              </a:ext>
            </a:extLst>
          </p:cNvPr>
          <p:cNvSpPr txBox="1"/>
          <p:nvPr/>
        </p:nvSpPr>
        <p:spPr>
          <a:xfrm>
            <a:off x="5388747" y="2157274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D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6135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第二轮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45467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2C17CAC-3182-E2F4-9446-68B9C9C9CAA6}"/>
              </a:ext>
            </a:extLst>
          </p:cNvPr>
          <p:cNvSpPr txBox="1"/>
          <p:nvPr/>
        </p:nvSpPr>
        <p:spPr>
          <a:xfrm>
            <a:off x="2024849" y="2703224"/>
            <a:ext cx="92594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西欧封建社会的基本特征：①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_____________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；③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___________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  <a:p>
            <a:pPr algn="just"/>
            <a:r>
              <a:rPr lang="en-US" altLang="zh-CN" sz="36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36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15EF9EF-5E85-692C-45C4-C8A60F9CA724}"/>
              </a:ext>
            </a:extLst>
          </p:cNvPr>
          <p:cNvSpPr txBox="1"/>
          <p:nvPr/>
        </p:nvSpPr>
        <p:spPr>
          <a:xfrm>
            <a:off x="8092736" y="2657057"/>
            <a:ext cx="2752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封君封臣制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574E8E9-034B-5356-1AEF-216A86578350}"/>
              </a:ext>
            </a:extLst>
          </p:cNvPr>
          <p:cNvSpPr txBox="1"/>
          <p:nvPr/>
        </p:nvSpPr>
        <p:spPr>
          <a:xfrm>
            <a:off x="2601158" y="3257221"/>
            <a:ext cx="1738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庄园制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7B2C5D2-8492-B181-53B6-B3D04069488F}"/>
              </a:ext>
            </a:extLst>
          </p:cNvPr>
          <p:cNvSpPr txBox="1"/>
          <p:nvPr/>
        </p:nvSpPr>
        <p:spPr>
          <a:xfrm>
            <a:off x="5276296" y="3257221"/>
            <a:ext cx="2752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农奴制度</a:t>
            </a:r>
          </a:p>
        </p:txBody>
      </p:sp>
    </p:spTree>
    <p:extLst>
      <p:ext uri="{BB962C8B-B14F-4D97-AF65-F5344CB8AC3E}">
        <p14:creationId xmlns:p14="http://schemas.microsoft.com/office/powerpoint/2010/main" val="369283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第二轮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17729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B43C60D-DAA8-008D-D3EC-55CEDEB3C259}"/>
              </a:ext>
            </a:extLst>
          </p:cNvPr>
          <p:cNvSpPr txBox="1"/>
          <p:nvPr/>
        </p:nvSpPr>
        <p:spPr>
          <a:xfrm>
            <a:off x="2207212" y="2782669"/>
            <a:ext cx="8120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经过哪一事件日本建立了中央集权国家？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533B764-102F-384C-C31B-BC7335CE7DE3}"/>
              </a:ext>
            </a:extLst>
          </p:cNvPr>
          <p:cNvSpPr txBox="1"/>
          <p:nvPr/>
        </p:nvSpPr>
        <p:spPr>
          <a:xfrm>
            <a:off x="4835371" y="3781888"/>
            <a:ext cx="2521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大化改新</a:t>
            </a:r>
          </a:p>
        </p:txBody>
      </p:sp>
    </p:spTree>
    <p:extLst>
      <p:ext uri="{BB962C8B-B14F-4D97-AF65-F5344CB8AC3E}">
        <p14:creationId xmlns:p14="http://schemas.microsoft.com/office/powerpoint/2010/main" val="260644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第二轮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37482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904421B-6A85-C69A-CA4F-48FF3ADA2563}"/>
              </a:ext>
            </a:extLst>
          </p:cNvPr>
          <p:cNvSpPr txBox="1"/>
          <p:nvPr/>
        </p:nvSpPr>
        <p:spPr>
          <a:xfrm>
            <a:off x="1315005" y="2417348"/>
            <a:ext cx="87689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日本没有经历以下哪一幕府统治时期</a:t>
            </a:r>
          </a:p>
          <a:p>
            <a:pPr algn="just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镰仓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神户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室町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江户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FEC090D-8F55-C6B9-BF3F-0781DE147926}"/>
              </a:ext>
            </a:extLst>
          </p:cNvPr>
          <p:cNvSpPr txBox="1"/>
          <p:nvPr/>
        </p:nvSpPr>
        <p:spPr>
          <a:xfrm>
            <a:off x="7475000" y="3538712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B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4258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第二轮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165963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DDD8649-31C5-9072-6195-8C2E24344DF9}"/>
              </a:ext>
            </a:extLst>
          </p:cNvPr>
          <p:cNvSpPr txBox="1"/>
          <p:nvPr/>
        </p:nvSpPr>
        <p:spPr>
          <a:xfrm>
            <a:off x="1378257" y="2127785"/>
            <a:ext cx="959454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以下哪个国家不属于中古时期的西非地区</a:t>
            </a:r>
          </a:p>
          <a:p>
            <a:pPr algn="just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马里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加纳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桑海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摩加迪沙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0E8B2CF-5A43-D6BA-0C92-A8B15D029B49}"/>
              </a:ext>
            </a:extLst>
          </p:cNvPr>
          <p:cNvSpPr txBox="1"/>
          <p:nvPr/>
        </p:nvSpPr>
        <p:spPr>
          <a:xfrm>
            <a:off x="8043169" y="3189614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D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5394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第二轮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20409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第一轮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74944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6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7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8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9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0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1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175078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203A0DF-A113-A9F0-4E2D-1B46615A2862}"/>
              </a:ext>
            </a:extLst>
          </p:cNvPr>
          <p:cNvSpPr txBox="1"/>
          <p:nvPr/>
        </p:nvSpPr>
        <p:spPr>
          <a:xfrm>
            <a:off x="1667152" y="2274838"/>
            <a:ext cx="885769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_____________</a:t>
            </a:r>
            <a:r>
              <a:rPr lang="zh-CN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在东方演化为阿拉马字母，由阿拉马字母发展出古代西亚、埃及以及印度等地的多种字母；它向西传入希腊，形成希腊字母，再演化出拉丁字母。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4A28F8E-1F04-CDCA-9DFA-F0C47CEAFA7A}"/>
              </a:ext>
            </a:extLst>
          </p:cNvPr>
          <p:cNvSpPr txBox="1"/>
          <p:nvPr/>
        </p:nvSpPr>
        <p:spPr>
          <a:xfrm>
            <a:off x="1853583" y="2201662"/>
            <a:ext cx="307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腓尼基字母</a:t>
            </a:r>
          </a:p>
        </p:txBody>
      </p:sp>
    </p:spTree>
    <p:extLst>
      <p:ext uri="{BB962C8B-B14F-4D97-AF65-F5344CB8AC3E}">
        <p14:creationId xmlns:p14="http://schemas.microsoft.com/office/powerpoint/2010/main" val="344548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第三轮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41572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98EED04-24ED-FC47-0354-C10E18931892}"/>
              </a:ext>
            </a:extLst>
          </p:cNvPr>
          <p:cNvSpPr txBox="1"/>
          <p:nvPr/>
        </p:nvSpPr>
        <p:spPr>
          <a:xfrm>
            <a:off x="1422645" y="2266427"/>
            <a:ext cx="88133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以下哪一位古代中国人到过非洲：</a:t>
            </a:r>
          </a:p>
          <a:p>
            <a:pPr algn="just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甘英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杜环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法显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鉴真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EC343E4-8858-1C40-FC24-17E922EB93F9}"/>
              </a:ext>
            </a:extLst>
          </p:cNvPr>
          <p:cNvSpPr txBox="1"/>
          <p:nvPr/>
        </p:nvSpPr>
        <p:spPr>
          <a:xfrm>
            <a:off x="7208669" y="3550198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B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4397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第三轮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94777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1EE9EB0-3988-7895-565E-9ECC7D6CE4DB}"/>
              </a:ext>
            </a:extLst>
          </p:cNvPr>
          <p:cNvSpPr txBox="1"/>
          <p:nvPr/>
        </p:nvSpPr>
        <p:spPr>
          <a:xfrm>
            <a:off x="1316115" y="2408470"/>
            <a:ext cx="85824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以下不属于美洲独立培育的农作物是</a:t>
            </a:r>
          </a:p>
          <a:p>
            <a:pPr algn="just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西瓜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花生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玉米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番茄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A983F46-9A34-0577-0ADE-9464692BB236}"/>
              </a:ext>
            </a:extLst>
          </p:cNvPr>
          <p:cNvSpPr txBox="1"/>
          <p:nvPr/>
        </p:nvSpPr>
        <p:spPr>
          <a:xfrm>
            <a:off x="8220722" y="3470299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A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616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第三轮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164906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569082A-BC84-B94F-A1C2-4F16944EF46F}"/>
              </a:ext>
            </a:extLst>
          </p:cNvPr>
          <p:cNvSpPr txBox="1"/>
          <p:nvPr/>
        </p:nvSpPr>
        <p:spPr>
          <a:xfrm>
            <a:off x="1214391" y="1720840"/>
            <a:ext cx="976321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“西纪一千五六百年之交，全欧沿岸诸民族，各以航海业相竞。……口口口沿亚非利加南岸，逾好望角，达印度，回航以归欧洲。”在口口口填写的航海家应是（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        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迪亚士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达·伽马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哥伦布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麦哲伦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9281BA7-9C85-6F63-8AA0-E9B59605A688}"/>
              </a:ext>
            </a:extLst>
          </p:cNvPr>
          <p:cNvSpPr txBox="1"/>
          <p:nvPr/>
        </p:nvSpPr>
        <p:spPr>
          <a:xfrm>
            <a:off x="6167020" y="3429000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B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7543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第三轮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70074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EAE89A9-28AF-A392-22E7-37F08AECFAD4}"/>
              </a:ext>
            </a:extLst>
          </p:cNvPr>
          <p:cNvSpPr txBox="1"/>
          <p:nvPr/>
        </p:nvSpPr>
        <p:spPr>
          <a:xfrm>
            <a:off x="1154653" y="2410260"/>
            <a:ext cx="102259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随着新航路开辟，明朝后期有一些新农作物来到中国，它们是（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        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玉米、甘薯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核桃、石榴</a:t>
            </a:r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苜蓿、番茄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葡萄、棉花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9DF2B5E-D3CE-A242-2650-317F3940F105}"/>
              </a:ext>
            </a:extLst>
          </p:cNvPr>
          <p:cNvSpPr txBox="1"/>
          <p:nvPr/>
        </p:nvSpPr>
        <p:spPr>
          <a:xfrm>
            <a:off x="4740676" y="2991775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A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9180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第三轮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252889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DD8F4BA-5A37-78A0-E510-31143B5904B3}"/>
              </a:ext>
            </a:extLst>
          </p:cNvPr>
          <p:cNvSpPr txBox="1"/>
          <p:nvPr/>
        </p:nvSpPr>
        <p:spPr>
          <a:xfrm>
            <a:off x="958788" y="2175029"/>
            <a:ext cx="79011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基督教产生的时间：（ </a:t>
            </a:r>
            <a:r>
              <a:rPr lang="en-US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  <a:p>
            <a:pPr algn="just"/>
            <a:endParaRPr lang="en-US" altLang="zh-CN" sz="3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A.1</a:t>
            </a:r>
            <a:r>
              <a:rPr lang="zh-CN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世纪</a:t>
            </a:r>
          </a:p>
          <a:p>
            <a:pPr algn="just"/>
            <a:r>
              <a:rPr lang="en-US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B.2</a:t>
            </a:r>
            <a:r>
              <a:rPr lang="zh-CN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世纪</a:t>
            </a:r>
          </a:p>
          <a:p>
            <a:pPr algn="just"/>
            <a:r>
              <a:rPr lang="en-US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C.3</a:t>
            </a:r>
            <a:r>
              <a:rPr lang="zh-CN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世纪</a:t>
            </a:r>
          </a:p>
          <a:p>
            <a:pPr algn="just"/>
            <a:r>
              <a:rPr lang="en-US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D.4</a:t>
            </a:r>
            <a:r>
              <a:rPr lang="zh-CN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世纪</a:t>
            </a:r>
          </a:p>
          <a:p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F915D5C-59C3-D879-488D-54BFEE170A70}"/>
              </a:ext>
            </a:extLst>
          </p:cNvPr>
          <p:cNvSpPr txBox="1"/>
          <p:nvPr/>
        </p:nvSpPr>
        <p:spPr>
          <a:xfrm>
            <a:off x="5646199" y="2175029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A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6191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D867426-8D92-99EB-445E-9283CE2B11A1}"/>
              </a:ext>
            </a:extLst>
          </p:cNvPr>
          <p:cNvSpPr txBox="1"/>
          <p:nvPr/>
        </p:nvSpPr>
        <p:spPr>
          <a:xfrm>
            <a:off x="1262479" y="2535885"/>
            <a:ext cx="93108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“文学三杰“：①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__________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；②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；③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_________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5187544-4196-160F-BD2C-91DDFE38E9CE}"/>
              </a:ext>
            </a:extLst>
          </p:cNvPr>
          <p:cNvSpPr txBox="1"/>
          <p:nvPr/>
        </p:nvSpPr>
        <p:spPr>
          <a:xfrm>
            <a:off x="5313288" y="2489717"/>
            <a:ext cx="2192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彼得拉克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337411-75F8-4E37-98D4-EECCF08EC94F}"/>
              </a:ext>
            </a:extLst>
          </p:cNvPr>
          <p:cNvSpPr txBox="1"/>
          <p:nvPr/>
        </p:nvSpPr>
        <p:spPr>
          <a:xfrm>
            <a:off x="8611340" y="2489718"/>
            <a:ext cx="1961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但丁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9EC4BA8-DB7F-8916-72B4-4D216D3B4F46}"/>
              </a:ext>
            </a:extLst>
          </p:cNvPr>
          <p:cNvSpPr txBox="1"/>
          <p:nvPr/>
        </p:nvSpPr>
        <p:spPr>
          <a:xfrm>
            <a:off x="1914620" y="3088598"/>
            <a:ext cx="2192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薄伽丘</a:t>
            </a:r>
          </a:p>
        </p:txBody>
      </p:sp>
    </p:spTree>
    <p:extLst>
      <p:ext uri="{BB962C8B-B14F-4D97-AF65-F5344CB8AC3E}">
        <p14:creationId xmlns:p14="http://schemas.microsoft.com/office/powerpoint/2010/main" val="425880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第三轮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31262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C01E137-A1DF-BE8E-6464-AADCFE23001E}"/>
              </a:ext>
            </a:extLst>
          </p:cNvPr>
          <p:cNvSpPr txBox="1"/>
          <p:nvPr/>
        </p:nvSpPr>
        <p:spPr>
          <a:xfrm>
            <a:off x="1399343" y="2690336"/>
            <a:ext cx="91684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“美术三杰“：①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__________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；②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；③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_____________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8382BB0-F6F9-027A-890A-B1D348C3E1ED}"/>
              </a:ext>
            </a:extLst>
          </p:cNvPr>
          <p:cNvSpPr txBox="1"/>
          <p:nvPr/>
        </p:nvSpPr>
        <p:spPr>
          <a:xfrm>
            <a:off x="5548545" y="2929631"/>
            <a:ext cx="177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达</a:t>
            </a:r>
            <a:r>
              <a:rPr lang="en-US" altLang="zh-CN" sz="3600" dirty="0"/>
              <a:t>·</a:t>
            </a:r>
            <a:r>
              <a:rPr lang="zh-CN" altLang="en-US" sz="3600" dirty="0"/>
              <a:t>芬奇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D978C54-5750-06CC-B511-7C6EA0031FFE}"/>
              </a:ext>
            </a:extLst>
          </p:cNvPr>
          <p:cNvSpPr txBox="1"/>
          <p:nvPr/>
        </p:nvSpPr>
        <p:spPr>
          <a:xfrm>
            <a:off x="8408635" y="2929631"/>
            <a:ext cx="177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拉斐尔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62D438C-1E79-0E9C-9D48-84312CE1C40E}"/>
              </a:ext>
            </a:extLst>
          </p:cNvPr>
          <p:cNvSpPr txBox="1"/>
          <p:nvPr/>
        </p:nvSpPr>
        <p:spPr>
          <a:xfrm>
            <a:off x="2068496" y="3480527"/>
            <a:ext cx="2945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米开朗琪罗</a:t>
            </a:r>
          </a:p>
        </p:txBody>
      </p:sp>
    </p:spTree>
    <p:extLst>
      <p:ext uri="{BB962C8B-B14F-4D97-AF65-F5344CB8AC3E}">
        <p14:creationId xmlns:p14="http://schemas.microsoft.com/office/powerpoint/2010/main" val="196612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第三轮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400489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9FA1B23-6E15-DBC1-6EBD-E77AE7765854}"/>
              </a:ext>
            </a:extLst>
          </p:cNvPr>
          <p:cNvSpPr txBox="1"/>
          <p:nvPr/>
        </p:nvSpPr>
        <p:spPr>
          <a:xfrm>
            <a:off x="2652205" y="3105834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人文主义之父：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____________</a:t>
            </a:r>
            <a:endParaRPr lang="zh-CN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D8E3E6B-A64B-7A0A-0151-6C3990A47C13}"/>
              </a:ext>
            </a:extLst>
          </p:cNvPr>
          <p:cNvSpPr txBox="1"/>
          <p:nvPr/>
        </p:nvSpPr>
        <p:spPr>
          <a:xfrm>
            <a:off x="6096000" y="3009530"/>
            <a:ext cx="261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彼得拉克</a:t>
            </a:r>
          </a:p>
        </p:txBody>
      </p:sp>
    </p:spTree>
    <p:extLst>
      <p:ext uri="{BB962C8B-B14F-4D97-AF65-F5344CB8AC3E}">
        <p14:creationId xmlns:p14="http://schemas.microsoft.com/office/powerpoint/2010/main" val="17663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第四轮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334984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3A0DD8C-F5D9-D3F1-1A08-A52C532217B5}"/>
              </a:ext>
            </a:extLst>
          </p:cNvPr>
          <p:cNvSpPr txBox="1"/>
          <p:nvPr/>
        </p:nvSpPr>
        <p:spPr>
          <a:xfrm>
            <a:off x="1047565" y="2290439"/>
            <a:ext cx="79011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西罗马帝国灭亡的时间是</a:t>
            </a:r>
            <a:r>
              <a:rPr lang="zh-CN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 </a:t>
            </a:r>
            <a:r>
              <a:rPr lang="en-US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3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A.3</a:t>
            </a:r>
            <a:r>
              <a:rPr lang="zh-CN" altLang="en-US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世纪</a:t>
            </a:r>
          </a:p>
          <a:p>
            <a:pPr algn="just"/>
            <a:r>
              <a:rPr lang="en-US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B.4</a:t>
            </a:r>
            <a:r>
              <a:rPr lang="zh-CN" altLang="en-US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世纪</a:t>
            </a:r>
          </a:p>
          <a:p>
            <a:pPr algn="just"/>
            <a:r>
              <a:rPr lang="en-US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C.5</a:t>
            </a:r>
            <a:r>
              <a:rPr lang="zh-CN" altLang="en-US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世纪</a:t>
            </a:r>
          </a:p>
          <a:p>
            <a:pPr algn="just"/>
            <a:r>
              <a:rPr lang="en-US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D.6</a:t>
            </a:r>
            <a:r>
              <a:rPr lang="zh-CN" altLang="en-US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世纪</a:t>
            </a:r>
          </a:p>
          <a:p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BFD03D9-1647-B8AD-F891-05A2F144A81E}"/>
              </a:ext>
            </a:extLst>
          </p:cNvPr>
          <p:cNvSpPr txBox="1"/>
          <p:nvPr/>
        </p:nvSpPr>
        <p:spPr>
          <a:xfrm>
            <a:off x="6631620" y="2290439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C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2745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第四轮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10962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AA79A06-97AB-ED0E-1949-EF8939E58705}"/>
              </a:ext>
            </a:extLst>
          </p:cNvPr>
          <p:cNvSpPr txBox="1"/>
          <p:nvPr/>
        </p:nvSpPr>
        <p:spPr>
          <a:xfrm>
            <a:off x="1449278" y="2685468"/>
            <a:ext cx="102159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14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16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世纪的欧洲文艺复兴，对欧洲的历史进程有着重要意义，它最早兴起于：（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        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  <a:p>
            <a:pPr algn="l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英国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法国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意大利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德意志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4F0A818-F080-BA54-946C-7B6A5960BFA0}"/>
              </a:ext>
            </a:extLst>
          </p:cNvPr>
          <p:cNvSpPr txBox="1"/>
          <p:nvPr/>
        </p:nvSpPr>
        <p:spPr>
          <a:xfrm>
            <a:off x="8691240" y="3258104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C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9151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第四轮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7617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第一轮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74944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6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7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8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9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0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1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179109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1342336-7D39-2D35-C488-E2164AF46A9D}"/>
              </a:ext>
            </a:extLst>
          </p:cNvPr>
          <p:cNvSpPr txBox="1"/>
          <p:nvPr/>
        </p:nvSpPr>
        <p:spPr>
          <a:xfrm>
            <a:off x="1134678" y="2828835"/>
            <a:ext cx="102659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年，马丁·路德发表“九十五条论纲”，拉开了宗教改革的序幕</a:t>
            </a:r>
            <a:r>
              <a:rPr lang="zh-CN" altLang="en-US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B58A7BF-1C5B-EF96-DF02-1C5D9FA67AD7}"/>
              </a:ext>
            </a:extLst>
          </p:cNvPr>
          <p:cNvSpPr txBox="1"/>
          <p:nvPr/>
        </p:nvSpPr>
        <p:spPr>
          <a:xfrm>
            <a:off x="1472029" y="2839931"/>
            <a:ext cx="1722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1517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5229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第四轮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183369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30A4132-722A-6F75-DB60-8BC088FA8C87}"/>
              </a:ext>
            </a:extLst>
          </p:cNvPr>
          <p:cNvSpPr txBox="1"/>
          <p:nvPr/>
        </p:nvSpPr>
        <p:spPr>
          <a:xfrm>
            <a:off x="1286891" y="2699681"/>
            <a:ext cx="104493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宗教改革中，不代表资产阶级利益的新教派是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路德教派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卡尔文教派</a:t>
            </a:r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英国国教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英国清教徒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9D03B25-EA2F-EF2A-39FB-DF0B3BF0CE34}"/>
              </a:ext>
            </a:extLst>
          </p:cNvPr>
          <p:cNvSpPr txBox="1"/>
          <p:nvPr/>
        </p:nvSpPr>
        <p:spPr>
          <a:xfrm>
            <a:off x="10857761" y="2699681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D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9531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第四轮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338137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FD548E2-8035-B1E5-080E-7163EAA1C9A7}"/>
              </a:ext>
            </a:extLst>
          </p:cNvPr>
          <p:cNvSpPr txBox="1"/>
          <p:nvPr/>
        </p:nvSpPr>
        <p:spPr>
          <a:xfrm>
            <a:off x="1248237" y="2551837"/>
            <a:ext cx="101862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代表经典力学体系的科学巨著是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《纯粹理性批判》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《自然哲学的数学原理》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《人类的起源》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《人类在自然界中的位置》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D918316-9031-93F5-ED20-28261D940DF0}"/>
              </a:ext>
            </a:extLst>
          </p:cNvPr>
          <p:cNvSpPr txBox="1"/>
          <p:nvPr/>
        </p:nvSpPr>
        <p:spPr>
          <a:xfrm>
            <a:off x="8540320" y="2551837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B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3381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第四轮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361276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A76B2CE-D15F-FAC6-9439-86BEE495EA62}"/>
              </a:ext>
            </a:extLst>
          </p:cNvPr>
          <p:cNvSpPr txBox="1"/>
          <p:nvPr/>
        </p:nvSpPr>
        <p:spPr>
          <a:xfrm>
            <a:off x="1457788" y="2274838"/>
            <a:ext cx="96196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大型电视政论片《大国崛起》中有这样一段解说词：“在启蒙运动声势最盛的这个国度，思想最终演变成行动。”“这个国度”是指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国。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BC3100A-739C-F29D-B240-7DF45BB2DC85}"/>
              </a:ext>
            </a:extLst>
          </p:cNvPr>
          <p:cNvSpPr txBox="1"/>
          <p:nvPr/>
        </p:nvSpPr>
        <p:spPr>
          <a:xfrm>
            <a:off x="2112886" y="3870664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法</a:t>
            </a:r>
          </a:p>
        </p:txBody>
      </p:sp>
    </p:spTree>
    <p:extLst>
      <p:ext uri="{BB962C8B-B14F-4D97-AF65-F5344CB8AC3E}">
        <p14:creationId xmlns:p14="http://schemas.microsoft.com/office/powerpoint/2010/main" val="360356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第四轮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379658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D7F3A16-F53B-8BF8-C8F3-55875337B17D}"/>
              </a:ext>
            </a:extLst>
          </p:cNvPr>
          <p:cNvSpPr txBox="1"/>
          <p:nvPr/>
        </p:nvSpPr>
        <p:spPr>
          <a:xfrm>
            <a:off x="1878738" y="2551837"/>
            <a:ext cx="87777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下列启蒙思想家中强调立法、司法、行政三权分立、互相监督、制衡的是（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  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休谟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卢梭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孟德斯鸠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康德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43FFB6D-BA87-F0F6-E9DE-F98238FC493D}"/>
              </a:ext>
            </a:extLst>
          </p:cNvPr>
          <p:cNvSpPr txBox="1"/>
          <p:nvPr/>
        </p:nvSpPr>
        <p:spPr>
          <a:xfrm>
            <a:off x="8806649" y="3105834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C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1937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102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第五轮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117936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C47035D-6A77-D376-7452-D7AF58DD7909}"/>
              </a:ext>
            </a:extLst>
          </p:cNvPr>
          <p:cNvSpPr txBox="1"/>
          <p:nvPr/>
        </p:nvSpPr>
        <p:spPr>
          <a:xfrm>
            <a:off x="1133198" y="2479491"/>
            <a:ext cx="913253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以下哪一法律文件不属于《罗马民法大全》？</a:t>
            </a:r>
          </a:p>
          <a:p>
            <a:pPr algn="just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《查士丁尼法典》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《法学汇纂》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《法学概要》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《新法典》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576B522-FB2F-B2C1-7C48-EF2C8277B6DB}"/>
              </a:ext>
            </a:extLst>
          </p:cNvPr>
          <p:cNvSpPr txBox="1"/>
          <p:nvPr/>
        </p:nvSpPr>
        <p:spPr>
          <a:xfrm>
            <a:off x="8451544" y="3657600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D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4212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FE9549B-F371-EA45-A066-DA281D34C248}"/>
              </a:ext>
            </a:extLst>
          </p:cNvPr>
          <p:cNvSpPr txBox="1"/>
          <p:nvPr/>
        </p:nvSpPr>
        <p:spPr>
          <a:xfrm>
            <a:off x="1625169" y="2780865"/>
            <a:ext cx="92849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公元前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世纪，在伊朗高原兴起的帝国是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赫梯帝国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亚述帝国</a:t>
            </a:r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波斯帝国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亚历山大帝国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7C4A3E9-66BA-96CE-18CF-B73079A647FC}"/>
              </a:ext>
            </a:extLst>
          </p:cNvPr>
          <p:cNvSpPr txBox="1"/>
          <p:nvPr/>
        </p:nvSpPr>
        <p:spPr>
          <a:xfrm>
            <a:off x="9951312" y="3288696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C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60010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102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第五轮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211253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001077A-4BE7-BBEC-8B54-BA4A98EF460D}"/>
              </a:ext>
            </a:extLst>
          </p:cNvPr>
          <p:cNvSpPr txBox="1"/>
          <p:nvPr/>
        </p:nvSpPr>
        <p:spPr>
          <a:xfrm>
            <a:off x="1772205" y="2809302"/>
            <a:ext cx="899086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拉开了拉丁美洲民族独立运动序幕的是（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    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海地独立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墨西哥独立</a:t>
            </a:r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委内瑞拉独立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美国独立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27CCCAA-E012-A898-0065-4DC1DB68458D}"/>
              </a:ext>
            </a:extLst>
          </p:cNvPr>
          <p:cNvSpPr txBox="1"/>
          <p:nvPr/>
        </p:nvSpPr>
        <p:spPr>
          <a:xfrm>
            <a:off x="10131271" y="2809302"/>
            <a:ext cx="577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A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9529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102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第五轮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264172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FB98F91-A947-D4EF-0DDE-EE0090B32120}"/>
              </a:ext>
            </a:extLst>
          </p:cNvPr>
          <p:cNvSpPr txBox="1"/>
          <p:nvPr/>
        </p:nvSpPr>
        <p:spPr>
          <a:xfrm>
            <a:off x="1310566" y="2551837"/>
            <a:ext cx="1003509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曾在亚洲、非洲、美洲和大洋洲都建立了殖民地，号称“日不落帝国”的是（　　）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西班牙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英国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法国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荷兰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1F300D9-D120-0530-19AE-DA395904BFF0}"/>
              </a:ext>
            </a:extLst>
          </p:cNvPr>
          <p:cNvSpPr txBox="1"/>
          <p:nvPr/>
        </p:nvSpPr>
        <p:spPr>
          <a:xfrm>
            <a:off x="7128769" y="3105834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B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2562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102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第五轮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118883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776E5DA-2336-B52C-A871-451FCE45C003}"/>
              </a:ext>
            </a:extLst>
          </p:cNvPr>
          <p:cNvSpPr txBox="1"/>
          <p:nvPr/>
        </p:nvSpPr>
        <p:spPr>
          <a:xfrm>
            <a:off x="1025925" y="1874772"/>
            <a:ext cx="1014014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1884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年，英、法、德等国在柏林召开会议，规定任何国家“今后再占领□□大陆沿海的一块</a:t>
            </a:r>
            <a:r>
              <a:rPr lang="zh-CN" altLang="en-US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土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地，……均应在进行新的占领时，分别通知本议定书之其他缔约国”。“□□”处应为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非洲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欧洲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亚洲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美洲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3270D80-CA38-D5F1-7B1E-766AB22B4ECA}"/>
              </a:ext>
            </a:extLst>
          </p:cNvPr>
          <p:cNvSpPr txBox="1"/>
          <p:nvPr/>
        </p:nvSpPr>
        <p:spPr>
          <a:xfrm>
            <a:off x="9179512" y="4083729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A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2147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102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第五轮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251091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87DC306-7AD4-E0F5-8474-278DDCD574EA}"/>
              </a:ext>
            </a:extLst>
          </p:cNvPr>
          <p:cNvSpPr txBox="1"/>
          <p:nvPr/>
        </p:nvSpPr>
        <p:spPr>
          <a:xfrm>
            <a:off x="1182949" y="2348117"/>
            <a:ext cx="1045567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“南美解放者杯”与“世界杯”等都属于世界足球的重大赛事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“南美解放者杯”的创立是为了纪念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   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　　）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华盛顿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玻利瓦尔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提拉克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马赫迪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71A00DE-6914-0C79-244A-61DCDEC19075}"/>
              </a:ext>
            </a:extLst>
          </p:cNvPr>
          <p:cNvSpPr txBox="1"/>
          <p:nvPr/>
        </p:nvSpPr>
        <p:spPr>
          <a:xfrm>
            <a:off x="2805344" y="3456112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B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6171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102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第五轮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191000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第一轮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74944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6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7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8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9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0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1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141555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20170BB-ED44-61A0-A138-F8906DB929A1}"/>
              </a:ext>
            </a:extLst>
          </p:cNvPr>
          <p:cNvSpPr txBox="1"/>
          <p:nvPr/>
        </p:nvSpPr>
        <p:spPr>
          <a:xfrm>
            <a:off x="1129682" y="2127785"/>
            <a:ext cx="1006505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标志着美利坚合众国诞生的历史事件是（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        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英国正式承认美国独立</a:t>
            </a:r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B.1787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年宪法的颁布</a:t>
            </a:r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《独立宣言》的颁布</a:t>
            </a:r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第一届联邦政府的成立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BB9AB76-58F9-B083-98FC-AC8122AC9097}"/>
              </a:ext>
            </a:extLst>
          </p:cNvPr>
          <p:cNvSpPr txBox="1"/>
          <p:nvPr/>
        </p:nvSpPr>
        <p:spPr>
          <a:xfrm>
            <a:off x="9685539" y="2127785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C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9939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102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第五轮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94578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51B0D29-28A0-EB5D-E512-290C570F449B}"/>
              </a:ext>
            </a:extLst>
          </p:cNvPr>
          <p:cNvSpPr txBox="1"/>
          <p:nvPr/>
        </p:nvSpPr>
        <p:spPr>
          <a:xfrm>
            <a:off x="1270617" y="2436894"/>
            <a:ext cx="94258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近代欧洲有一国家，虽设议院，但皇帝在上，议院之权薄弱，国家大事不以议院多数决定。该国指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德国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英国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美国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法国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1217C51-F339-72B4-E419-99140125192D}"/>
              </a:ext>
            </a:extLst>
          </p:cNvPr>
          <p:cNvSpPr txBox="1"/>
          <p:nvPr/>
        </p:nvSpPr>
        <p:spPr>
          <a:xfrm>
            <a:off x="8158579" y="3719743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A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15717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第六轮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295490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946F512-589F-D211-2C7C-2F62B6FEF9B1}"/>
              </a:ext>
            </a:extLst>
          </p:cNvPr>
          <p:cNvSpPr txBox="1"/>
          <p:nvPr/>
        </p:nvSpPr>
        <p:spPr>
          <a:xfrm>
            <a:off x="1284303" y="2274838"/>
            <a:ext cx="962339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 1851年，在英国伦敦一座水晶宫内，举办了第一届世界博览会，展出了当时世界上最先进的工业成果。下列发明中可能参展的是（        ）</a:t>
            </a:r>
          </a:p>
          <a:p>
            <a:pPr algn="just"/>
            <a:endParaRPr lang="zh-CN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UcPeriod"/>
            </a:pP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电灯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蒸汽机车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飞机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早期汽车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5A8393D-B89B-9C46-C046-4653413FB91B}"/>
              </a:ext>
            </a:extLst>
          </p:cNvPr>
          <p:cNvSpPr txBox="1"/>
          <p:nvPr/>
        </p:nvSpPr>
        <p:spPr>
          <a:xfrm>
            <a:off x="9428087" y="3382833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B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1646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第六轮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305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EE275F9-06D3-2055-579A-7D9CB6F4F147}"/>
              </a:ext>
            </a:extLst>
          </p:cNvPr>
          <p:cNvSpPr txBox="1"/>
          <p:nvPr/>
        </p:nvSpPr>
        <p:spPr>
          <a:xfrm>
            <a:off x="1586698" y="1997839"/>
            <a:ext cx="901860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印第安人是美洲的原住民，他们在没有受到任何外来影响的情况下，创造了高度的文明，特别是农业。下列国家中，发明了“浮动园地”来扩大耕地面积的是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玛雅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加纳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印加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阿兹特克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80549CD-1F3C-99A3-D86B-81824F246E14}"/>
              </a:ext>
            </a:extLst>
          </p:cNvPr>
          <p:cNvSpPr txBox="1"/>
          <p:nvPr/>
        </p:nvSpPr>
        <p:spPr>
          <a:xfrm>
            <a:off x="8708995" y="3844031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D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3725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第六轮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93945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80DB3A6-56E8-7DC2-01D6-3898B34AC99A}"/>
              </a:ext>
            </a:extLst>
          </p:cNvPr>
          <p:cNvSpPr txBox="1"/>
          <p:nvPr/>
        </p:nvSpPr>
        <p:spPr>
          <a:xfrm>
            <a:off x="1230667" y="2868357"/>
            <a:ext cx="101860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工业革命改变了世界历史的发展进程。它首先发生在：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美国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英国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法国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德国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839F6DF-B99D-96E2-8D29-EACCF6B8E612}"/>
              </a:ext>
            </a:extLst>
          </p:cNvPr>
          <p:cNvSpPr txBox="1"/>
          <p:nvPr/>
        </p:nvSpPr>
        <p:spPr>
          <a:xfrm>
            <a:off x="9046346" y="3844031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B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7918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第六轮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312381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DAD0787-51EF-156A-3F59-5CA2087BF781}"/>
              </a:ext>
            </a:extLst>
          </p:cNvPr>
          <p:cNvSpPr txBox="1"/>
          <p:nvPr/>
        </p:nvSpPr>
        <p:spPr>
          <a:xfrm>
            <a:off x="1342747" y="2216704"/>
            <a:ext cx="609452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俄国的第一位沙皇是：</a:t>
            </a:r>
          </a:p>
          <a:p>
            <a:pPr algn="just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伊凡四世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伊凡五世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彼得一世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尼古拉一世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F5DA2CD-E77F-6266-42C9-057B042B599A}"/>
              </a:ext>
            </a:extLst>
          </p:cNvPr>
          <p:cNvSpPr txBox="1"/>
          <p:nvPr/>
        </p:nvSpPr>
        <p:spPr>
          <a:xfrm>
            <a:off x="7250836" y="3542190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A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8713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8ABEF82-4276-E8DA-72F8-5D765AAE8109}"/>
              </a:ext>
            </a:extLst>
          </p:cNvPr>
          <p:cNvSpPr txBox="1"/>
          <p:nvPr/>
        </p:nvSpPr>
        <p:spPr>
          <a:xfrm>
            <a:off x="1732255" y="2274838"/>
            <a:ext cx="888543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科学社会主义诞生的标志是（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        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欧洲三大工人运动</a:t>
            </a:r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《共产党宣言》的发表</a:t>
            </a:r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共产主义者同盟的成立</a:t>
            </a:r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国际工人协会的成立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D32E5A8-4BBE-E084-8AEB-1310A96D5FB5}"/>
              </a:ext>
            </a:extLst>
          </p:cNvPr>
          <p:cNvSpPr txBox="1"/>
          <p:nvPr/>
        </p:nvSpPr>
        <p:spPr>
          <a:xfrm>
            <a:off x="8025415" y="2274838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B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9358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第六轮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32836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23D4C64-841E-CB1A-879D-8BE0861AF62A}"/>
              </a:ext>
            </a:extLst>
          </p:cNvPr>
          <p:cNvSpPr txBox="1"/>
          <p:nvPr/>
        </p:nvSpPr>
        <p:spPr>
          <a:xfrm>
            <a:off x="1247869" y="2372492"/>
            <a:ext cx="103019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17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世纪，掌握先进的航海技术，拥有勇敢无畏的“海船驾驶员”，被称为“海上马车夫”的国家是（　　）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英国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西班牙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葡萄牙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荷兰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0CA41D2-56E0-CCDB-8901-E192302B8BDC}"/>
              </a:ext>
            </a:extLst>
          </p:cNvPr>
          <p:cNvSpPr txBox="1"/>
          <p:nvPr/>
        </p:nvSpPr>
        <p:spPr>
          <a:xfrm>
            <a:off x="1979721" y="3480487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D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1361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第六轮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29104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F9F65F6-49CD-CCE0-73CA-9C1C1F2BA613}"/>
              </a:ext>
            </a:extLst>
          </p:cNvPr>
          <p:cNvSpPr txBox="1"/>
          <p:nvPr/>
        </p:nvSpPr>
        <p:spPr>
          <a:xfrm>
            <a:off x="1094172" y="2463526"/>
            <a:ext cx="782788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“三角贸易”的航程是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非洲→亚洲→美洲→欧洲</a:t>
            </a:r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欧洲→非洲→美洲→欧洲</a:t>
            </a:r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亚洲→美洲→非洲→欧洲</a:t>
            </a:r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欧洲→美洲→非洲→欧洲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1D03F9B-C22C-6112-47DE-B3932B7982AB}"/>
              </a:ext>
            </a:extLst>
          </p:cNvPr>
          <p:cNvSpPr txBox="1"/>
          <p:nvPr/>
        </p:nvSpPr>
        <p:spPr>
          <a:xfrm>
            <a:off x="6303146" y="2561181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B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7399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第六轮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275296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2E5DB3B-9F11-31A6-3F61-1FCBCF62E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139" y="1206174"/>
            <a:ext cx="858319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如图是欧洲殖民者在南美洲的统治势力范围，为了维持在当地的统治，欧洲人采用了（　　）方式</a:t>
            </a:r>
            <a:br>
              <a:rPr kumimoji="0" lang="zh-CN" altLang="en-US" sz="1000" b="0" i="0" u="none" strike="noStrike" cap="none" normalizeH="0" baseline="0" dirty="0">
                <a:ln>
                  <a:noFill/>
                </a:ln>
                <a:solidFill>
                  <a:srgbClr val="3031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</a:b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图片 9">
            <a:extLst>
              <a:ext uri="{FF2B5EF4-FFF2-40B4-BE49-F238E27FC236}">
                <a16:creationId xmlns:a16="http://schemas.microsoft.com/office/drawing/2014/main" id="{5FEBC9D0-7CD6-996F-0F31-3BC57CCC6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571" y="2607021"/>
            <a:ext cx="1990905" cy="34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021177D0-3977-F748-791C-01D145CCA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490" y="3154008"/>
            <a:ext cx="858319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baseline="0" dirty="0">
                <a:ln>
                  <a:noFill/>
                </a:ln>
                <a:solidFill>
                  <a:srgbClr val="3031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A.</a:t>
            </a:r>
            <a:r>
              <a:rPr kumimoji="0" lang="zh-CN" altLang="en-US" sz="3600" b="0" i="0" u="none" strike="noStrike" cap="none" normalizeH="0" baseline="0" dirty="0">
                <a:ln>
                  <a:noFill/>
                </a:ln>
                <a:solidFill>
                  <a:srgbClr val="3031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行省制</a:t>
            </a:r>
            <a:endParaRPr kumimoji="0" lang="en-US" altLang="zh-CN" sz="3600" b="0" i="0" u="none" strike="noStrike" cap="none" normalizeH="0" baseline="0" dirty="0">
              <a:ln>
                <a:noFill/>
              </a:ln>
              <a:solidFill>
                <a:srgbClr val="3031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baseline="0" dirty="0">
                <a:ln>
                  <a:noFill/>
                </a:ln>
                <a:solidFill>
                  <a:srgbClr val="3031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B.</a:t>
            </a:r>
            <a:r>
              <a:rPr kumimoji="0" lang="zh-CN" altLang="en-US" sz="3600" b="0" i="0" u="none" strike="noStrike" cap="none" normalizeH="0" baseline="0" dirty="0">
                <a:ln>
                  <a:noFill/>
                </a:ln>
                <a:solidFill>
                  <a:srgbClr val="3031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隔离制</a:t>
            </a:r>
            <a:endParaRPr kumimoji="0" lang="en-US" altLang="zh-CN" sz="3600" b="0" i="0" u="none" strike="noStrike" cap="none" normalizeH="0" baseline="0" dirty="0">
              <a:ln>
                <a:noFill/>
              </a:ln>
              <a:solidFill>
                <a:srgbClr val="3031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baseline="0" dirty="0">
                <a:ln>
                  <a:noFill/>
                </a:ln>
                <a:solidFill>
                  <a:srgbClr val="3031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C.</a:t>
            </a:r>
            <a:r>
              <a:rPr kumimoji="0" lang="zh-CN" altLang="en-US" sz="3600" b="0" i="0" u="none" strike="noStrike" cap="none" normalizeH="0" baseline="0" dirty="0">
                <a:ln>
                  <a:noFill/>
                </a:ln>
                <a:solidFill>
                  <a:srgbClr val="3031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总督制</a:t>
            </a:r>
            <a:endParaRPr kumimoji="0" lang="en-US" altLang="zh-CN" sz="3600" b="0" i="0" u="none" strike="noStrike" cap="none" normalizeH="0" baseline="0" dirty="0">
              <a:ln>
                <a:noFill/>
              </a:ln>
              <a:solidFill>
                <a:srgbClr val="3031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baseline="0" dirty="0">
                <a:ln>
                  <a:noFill/>
                </a:ln>
                <a:solidFill>
                  <a:srgbClr val="3031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D.</a:t>
            </a:r>
            <a:r>
              <a:rPr kumimoji="0" lang="zh-CN" altLang="en-US" sz="3600" b="0" i="0" u="none" strike="noStrike" cap="none" normalizeH="0" baseline="0" dirty="0">
                <a:ln>
                  <a:noFill/>
                </a:ln>
                <a:solidFill>
                  <a:srgbClr val="3031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藩国制</a:t>
            </a:r>
            <a:endParaRPr kumimoji="0" lang="zh-CN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7A406C3-6ADB-311F-6D9A-886F87A85A6A}"/>
              </a:ext>
            </a:extLst>
          </p:cNvPr>
          <p:cNvSpPr txBox="1"/>
          <p:nvPr/>
        </p:nvSpPr>
        <p:spPr>
          <a:xfrm>
            <a:off x="2539014" y="2346162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C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3272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4250EE7-6E74-43B2-909D-1D6647F89D3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8" name="PA-图片 31">
            <a:extLst>
              <a:ext uri="{FF2B5EF4-FFF2-40B4-BE49-F238E27FC236}">
                <a16:creationId xmlns:a16="http://schemas.microsoft.com/office/drawing/2014/main" id="{E5FE9118-076A-4F7D-B2DB-1BAE8D613F9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429500" y="4683502"/>
            <a:ext cx="4378233" cy="2170947"/>
          </a:xfrm>
          <a:custGeom>
            <a:avLst/>
            <a:gdLst/>
            <a:ahLst/>
            <a:cxnLst/>
            <a:rect l="0" t="0" r="0" b="0"/>
            <a:pathLst>
              <a:path w="4678589" h="2319879">
                <a:moveTo>
                  <a:pt x="0" y="0"/>
                </a:moveTo>
                <a:lnTo>
                  <a:pt x="4678588" y="0"/>
                </a:lnTo>
                <a:lnTo>
                  <a:pt x="4678588" y="2319878"/>
                </a:lnTo>
                <a:lnTo>
                  <a:pt x="0" y="2319878"/>
                </a:lnTo>
                <a:close/>
              </a:path>
            </a:pathLst>
          </a:custGeom>
          <a:blipFill dpi="0" rotWithShape="1">
            <a:blip r:embed="rId10">
              <a:alphaModFix amt="91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PA-图片 45">
            <a:extLst>
              <a:ext uri="{FF2B5EF4-FFF2-40B4-BE49-F238E27FC236}">
                <a16:creationId xmlns:a16="http://schemas.microsoft.com/office/drawing/2014/main" id="{1A59B02A-7BB9-493F-8C4D-5C89CD08AC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239659" y="4841989"/>
            <a:ext cx="8011563" cy="2018697"/>
          </a:xfrm>
          <a:custGeom>
            <a:avLst/>
            <a:gdLst/>
            <a:ahLst/>
            <a:cxnLst/>
            <a:rect l="0" t="0" r="0" b="0"/>
            <a:pathLst>
              <a:path w="8011563" h="2018697">
                <a:moveTo>
                  <a:pt x="0" y="0"/>
                </a:moveTo>
                <a:lnTo>
                  <a:pt x="8011562" y="0"/>
                </a:lnTo>
                <a:lnTo>
                  <a:pt x="8011562" y="2018696"/>
                </a:lnTo>
                <a:lnTo>
                  <a:pt x="0" y="2018696"/>
                </a:lnTo>
                <a:close/>
              </a:path>
            </a:pathLst>
          </a:custGeom>
          <a:blipFill dpi="0" rotWithShape="1">
            <a:blip r:embed="rId11">
              <a:alphaModFix amt="81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E6DD167-992F-49F8-8236-2F0AAAE9F129}"/>
              </a:ext>
            </a:extLst>
          </p:cNvPr>
          <p:cNvSpPr txBox="1"/>
          <p:nvPr/>
        </p:nvSpPr>
        <p:spPr>
          <a:xfrm>
            <a:off x="3570813" y="2705725"/>
            <a:ext cx="6395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众志成城</a:t>
            </a:r>
          </a:p>
        </p:txBody>
      </p:sp>
      <p:sp>
        <p:nvSpPr>
          <p:cNvPr id="17" name="PA-图片 15">
            <a:extLst>
              <a:ext uri="{FF2B5EF4-FFF2-40B4-BE49-F238E27FC236}">
                <a16:creationId xmlns:a16="http://schemas.microsoft.com/office/drawing/2014/main" id="{D705AE7D-86E3-4C90-AFF0-37F03044796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97725" y="-78185"/>
            <a:ext cx="2468691" cy="1838002"/>
          </a:xfrm>
          <a:custGeom>
            <a:avLst/>
            <a:gdLst/>
            <a:ahLst/>
            <a:cxnLst/>
            <a:rect l="0" t="0" r="0" b="0"/>
            <a:pathLst>
              <a:path w="4369826" h="3253444">
                <a:moveTo>
                  <a:pt x="0" y="0"/>
                </a:moveTo>
                <a:lnTo>
                  <a:pt x="4369825" y="0"/>
                </a:lnTo>
                <a:lnTo>
                  <a:pt x="4369825" y="3253443"/>
                </a:lnTo>
                <a:lnTo>
                  <a:pt x="0" y="3253443"/>
                </a:lnTo>
                <a:close/>
              </a:path>
            </a:pathLst>
          </a:custGeom>
          <a:blipFill dpi="0" rotWithShape="1">
            <a:blip r:embed="rId12" cstate="screen">
              <a:alphaModFix amt="20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073ECF0A-1730-4F63-B8D2-1E8762ADDB4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19" y="4407963"/>
            <a:ext cx="2289999" cy="66226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23084D9-34BB-4118-93DC-BA6AE384502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7347" y="609288"/>
            <a:ext cx="2049356" cy="59266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E8FA958-2245-4A57-AE59-128214C6A3A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81" y="2098191"/>
            <a:ext cx="1452277" cy="768686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9476E5A0-BE8F-48C5-9A02-E51EE7F7B64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445" y="175146"/>
            <a:ext cx="2572517" cy="707137"/>
          </a:xfrm>
          <a:prstGeom prst="rect">
            <a:avLst/>
          </a:prstGeom>
        </p:spPr>
      </p:pic>
      <p:grpSp>
        <p:nvGrpSpPr>
          <p:cNvPr id="3" name="PA-组合 2">
            <a:extLst>
              <a:ext uri="{FF2B5EF4-FFF2-40B4-BE49-F238E27FC236}">
                <a16:creationId xmlns:a16="http://schemas.microsoft.com/office/drawing/2014/main" id="{EECBF7F3-36A2-4AB5-9DAF-A5580945D75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720929" y="2868330"/>
            <a:ext cx="2337922" cy="6029088"/>
            <a:chOff x="9720929" y="2868330"/>
            <a:chExt cx="2337922" cy="6029088"/>
          </a:xfrm>
        </p:grpSpPr>
        <p:sp>
          <p:nvSpPr>
            <p:cNvPr id="2" name="PA-任意多边形 1">
              <a:extLst>
                <a:ext uri="{FF2B5EF4-FFF2-40B4-BE49-F238E27FC236}">
                  <a16:creationId xmlns:a16="http://schemas.microsoft.com/office/drawing/2014/main" id="{79AA9F71-AB0C-4A7B-8D93-B93AD749B66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720929" y="2868330"/>
              <a:ext cx="2337922" cy="6029088"/>
            </a:xfrm>
            <a:custGeom>
              <a:avLst/>
              <a:gdLst/>
              <a:ahLst/>
              <a:cxnLst/>
              <a:rect l="0" t="0" r="0" b="0"/>
              <a:pathLst>
                <a:path w="2337922" h="6029088">
                  <a:moveTo>
                    <a:pt x="0" y="0"/>
                  </a:moveTo>
                  <a:lnTo>
                    <a:pt x="2337921" y="0"/>
                  </a:lnTo>
                  <a:lnTo>
                    <a:pt x="2337921" y="6029087"/>
                  </a:lnTo>
                  <a:lnTo>
                    <a:pt x="0" y="6029087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PA-图片 35">
              <a:extLst>
                <a:ext uri="{FF2B5EF4-FFF2-40B4-BE49-F238E27FC236}">
                  <a16:creationId xmlns:a16="http://schemas.microsoft.com/office/drawing/2014/main" id="{DF9A7D70-321A-4502-B2D3-0F8D1EDC7AF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847930" y="2868330"/>
              <a:ext cx="2210921" cy="3323987"/>
            </a:xfrm>
            <a:custGeom>
              <a:avLst/>
              <a:gdLst/>
              <a:ahLst/>
              <a:cxnLst/>
              <a:rect l="0" t="0" r="0" b="0"/>
              <a:pathLst>
                <a:path w="2511230" h="3489833">
                  <a:moveTo>
                    <a:pt x="0" y="0"/>
                  </a:moveTo>
                  <a:lnTo>
                    <a:pt x="2511229" y="0"/>
                  </a:lnTo>
                  <a:lnTo>
                    <a:pt x="2511229" y="3489832"/>
                  </a:lnTo>
                  <a:lnTo>
                    <a:pt x="0" y="3489832"/>
                  </a:lnTo>
                  <a:close/>
                </a:path>
              </a:pathLst>
            </a:custGeom>
            <a:blipFill dpi="0" rotWithShape="1">
              <a:blip r:embed="rId17">
                <a:alphaModFix amt="57000"/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59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2" grpId="0" animBg="1"/>
      <p:bldP spid="8" grpId="0"/>
      <p:bldP spid="1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C33328F-BC4B-AAB5-54B8-9C3E828D1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5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C54154-A455-A5B7-393C-CF429F38D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4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第一轮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74944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6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7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8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9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0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1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176014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4250EE7-6E74-43B2-909D-1D6647F89D3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8" name="PA-图片 31">
            <a:extLst>
              <a:ext uri="{FF2B5EF4-FFF2-40B4-BE49-F238E27FC236}">
                <a16:creationId xmlns:a16="http://schemas.microsoft.com/office/drawing/2014/main" id="{E5FE9118-076A-4F7D-B2DB-1BAE8D613F9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429500" y="4683502"/>
            <a:ext cx="4378233" cy="2170947"/>
          </a:xfrm>
          <a:custGeom>
            <a:avLst/>
            <a:gdLst/>
            <a:ahLst/>
            <a:cxnLst/>
            <a:rect l="0" t="0" r="0" b="0"/>
            <a:pathLst>
              <a:path w="4678589" h="2319879">
                <a:moveTo>
                  <a:pt x="0" y="0"/>
                </a:moveTo>
                <a:lnTo>
                  <a:pt x="4678588" y="0"/>
                </a:lnTo>
                <a:lnTo>
                  <a:pt x="4678588" y="2319878"/>
                </a:lnTo>
                <a:lnTo>
                  <a:pt x="0" y="2319878"/>
                </a:lnTo>
                <a:close/>
              </a:path>
            </a:pathLst>
          </a:custGeom>
          <a:blipFill dpi="0" rotWithShape="1">
            <a:blip r:embed="rId10">
              <a:alphaModFix amt="91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PA-图片 45">
            <a:extLst>
              <a:ext uri="{FF2B5EF4-FFF2-40B4-BE49-F238E27FC236}">
                <a16:creationId xmlns:a16="http://schemas.microsoft.com/office/drawing/2014/main" id="{1A59B02A-7BB9-493F-8C4D-5C89CD08AC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239659" y="4841989"/>
            <a:ext cx="8011563" cy="2018697"/>
          </a:xfrm>
          <a:custGeom>
            <a:avLst/>
            <a:gdLst/>
            <a:ahLst/>
            <a:cxnLst/>
            <a:rect l="0" t="0" r="0" b="0"/>
            <a:pathLst>
              <a:path w="8011563" h="2018697">
                <a:moveTo>
                  <a:pt x="0" y="0"/>
                </a:moveTo>
                <a:lnTo>
                  <a:pt x="8011562" y="0"/>
                </a:lnTo>
                <a:lnTo>
                  <a:pt x="8011562" y="2018696"/>
                </a:lnTo>
                <a:lnTo>
                  <a:pt x="0" y="2018696"/>
                </a:lnTo>
                <a:close/>
              </a:path>
            </a:pathLst>
          </a:custGeom>
          <a:blipFill dpi="0" rotWithShape="1">
            <a:blip r:embed="rId11">
              <a:alphaModFix amt="81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6268120-550F-4F0D-AFE9-D441150FE2A5}"/>
              </a:ext>
            </a:extLst>
          </p:cNvPr>
          <p:cNvSpPr/>
          <p:nvPr/>
        </p:nvSpPr>
        <p:spPr>
          <a:xfrm>
            <a:off x="4923075" y="266739"/>
            <a:ext cx="2069797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5000" spc="-300" dirty="0">
                <a:solidFill>
                  <a:srgbClr val="B92E32"/>
                </a:solidFill>
                <a:effectLst>
                  <a:outerShdw blurRad="25400" dist="25400" dir="2700000" algn="tl">
                    <a:srgbClr val="680000">
                      <a:alpha val="42745"/>
                    </a:srgbClr>
                  </a:outerShdw>
                </a:effectLst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感</a:t>
            </a:r>
            <a:endParaRPr lang="zh-CN" altLang="en-US" sz="15000" dirty="0">
              <a:effectLst>
                <a:outerShdw blurRad="25400" dist="25400" dir="2700000" algn="tl">
                  <a:srgbClr val="680000">
                    <a:alpha val="42745"/>
                  </a:srgbClr>
                </a:outerShdw>
              </a:effectLst>
              <a:latin typeface="安景臣毛笔行书" panose="02010601030101010101" pitchFamily="2" charset="-122"/>
              <a:ea typeface="安景臣毛笔行书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A13D77C-56D6-45B9-988A-DE3C5D99860E}"/>
              </a:ext>
            </a:extLst>
          </p:cNvPr>
          <p:cNvSpPr/>
          <p:nvPr/>
        </p:nvSpPr>
        <p:spPr>
          <a:xfrm>
            <a:off x="4244099" y="2134030"/>
            <a:ext cx="2069798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5000" spc="-300" dirty="0">
                <a:solidFill>
                  <a:srgbClr val="B92E32"/>
                </a:solidFill>
                <a:effectLst>
                  <a:outerShdw blurRad="25400" dist="25400" dir="2700000" algn="tl">
                    <a:srgbClr val="680000">
                      <a:alpha val="42745"/>
                    </a:srgbClr>
                  </a:outerShdw>
                </a:effectLst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谢</a:t>
            </a:r>
          </a:p>
        </p:txBody>
      </p:sp>
      <p:sp>
        <p:nvSpPr>
          <p:cNvPr id="17" name="PA-图片 15">
            <a:extLst>
              <a:ext uri="{FF2B5EF4-FFF2-40B4-BE49-F238E27FC236}">
                <a16:creationId xmlns:a16="http://schemas.microsoft.com/office/drawing/2014/main" id="{D705AE7D-86E3-4C90-AFF0-37F03044796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97725" y="-78185"/>
            <a:ext cx="2468691" cy="1838002"/>
          </a:xfrm>
          <a:custGeom>
            <a:avLst/>
            <a:gdLst/>
            <a:ahLst/>
            <a:cxnLst/>
            <a:rect l="0" t="0" r="0" b="0"/>
            <a:pathLst>
              <a:path w="4369826" h="3253444">
                <a:moveTo>
                  <a:pt x="0" y="0"/>
                </a:moveTo>
                <a:lnTo>
                  <a:pt x="4369825" y="0"/>
                </a:lnTo>
                <a:lnTo>
                  <a:pt x="4369825" y="3253443"/>
                </a:lnTo>
                <a:lnTo>
                  <a:pt x="0" y="3253443"/>
                </a:lnTo>
                <a:close/>
              </a:path>
            </a:pathLst>
          </a:custGeom>
          <a:blipFill dpi="0" rotWithShape="1">
            <a:blip r:embed="rId12" cstate="screen">
              <a:alphaModFix amt="20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073ECF0A-1730-4F63-B8D2-1E8762ADDB4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19" y="4407963"/>
            <a:ext cx="2289999" cy="66226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23084D9-34BB-4118-93DC-BA6AE384502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7347" y="609288"/>
            <a:ext cx="2049356" cy="59266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E8FA958-2245-4A57-AE59-128214C6A3A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75408" y="1108311"/>
            <a:ext cx="1452277" cy="768686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9476E5A0-BE8F-48C5-9A02-E51EE7F7B64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445" y="175146"/>
            <a:ext cx="2572517" cy="707137"/>
          </a:xfrm>
          <a:prstGeom prst="rect">
            <a:avLst/>
          </a:prstGeom>
        </p:spPr>
      </p:pic>
      <p:grpSp>
        <p:nvGrpSpPr>
          <p:cNvPr id="3" name="PA-组合 2">
            <a:extLst>
              <a:ext uri="{FF2B5EF4-FFF2-40B4-BE49-F238E27FC236}">
                <a16:creationId xmlns:a16="http://schemas.microsoft.com/office/drawing/2014/main" id="{EECBF7F3-36A2-4AB5-9DAF-A5580945D75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720929" y="2868330"/>
            <a:ext cx="2337922" cy="6029088"/>
            <a:chOff x="9720929" y="2868330"/>
            <a:chExt cx="2337922" cy="6029088"/>
          </a:xfrm>
        </p:grpSpPr>
        <p:sp>
          <p:nvSpPr>
            <p:cNvPr id="2" name="PA-任意多边形 1">
              <a:extLst>
                <a:ext uri="{FF2B5EF4-FFF2-40B4-BE49-F238E27FC236}">
                  <a16:creationId xmlns:a16="http://schemas.microsoft.com/office/drawing/2014/main" id="{79AA9F71-AB0C-4A7B-8D93-B93AD749B66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720929" y="2868330"/>
              <a:ext cx="2337922" cy="6029088"/>
            </a:xfrm>
            <a:custGeom>
              <a:avLst/>
              <a:gdLst/>
              <a:ahLst/>
              <a:cxnLst/>
              <a:rect l="0" t="0" r="0" b="0"/>
              <a:pathLst>
                <a:path w="2337922" h="6029088">
                  <a:moveTo>
                    <a:pt x="0" y="0"/>
                  </a:moveTo>
                  <a:lnTo>
                    <a:pt x="2337921" y="0"/>
                  </a:lnTo>
                  <a:lnTo>
                    <a:pt x="2337921" y="6029087"/>
                  </a:lnTo>
                  <a:lnTo>
                    <a:pt x="0" y="6029087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PA-图片 35">
              <a:extLst>
                <a:ext uri="{FF2B5EF4-FFF2-40B4-BE49-F238E27FC236}">
                  <a16:creationId xmlns:a16="http://schemas.microsoft.com/office/drawing/2014/main" id="{DF9A7D70-321A-4502-B2D3-0F8D1EDC7AF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847930" y="2868330"/>
              <a:ext cx="2210921" cy="3323987"/>
            </a:xfrm>
            <a:custGeom>
              <a:avLst/>
              <a:gdLst/>
              <a:ahLst/>
              <a:cxnLst/>
              <a:rect l="0" t="0" r="0" b="0"/>
              <a:pathLst>
                <a:path w="2511230" h="3489833">
                  <a:moveTo>
                    <a:pt x="0" y="0"/>
                  </a:moveTo>
                  <a:lnTo>
                    <a:pt x="2511229" y="0"/>
                  </a:lnTo>
                  <a:lnTo>
                    <a:pt x="2511229" y="3489832"/>
                  </a:lnTo>
                  <a:lnTo>
                    <a:pt x="0" y="3489832"/>
                  </a:lnTo>
                  <a:close/>
                </a:path>
              </a:pathLst>
            </a:custGeom>
            <a:blipFill dpi="0" rotWithShape="1">
              <a:blip r:embed="rId17">
                <a:alphaModFix amt="57000"/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3BF1FF40-E710-4EA4-850E-089621CC63BE}"/>
              </a:ext>
            </a:extLst>
          </p:cNvPr>
          <p:cNvSpPr/>
          <p:nvPr/>
        </p:nvSpPr>
        <p:spPr>
          <a:xfrm>
            <a:off x="6412003" y="1625554"/>
            <a:ext cx="210826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聆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7C6BF48-C517-4593-88CE-1F69F30C7167}"/>
              </a:ext>
            </a:extLst>
          </p:cNvPr>
          <p:cNvSpPr/>
          <p:nvPr/>
        </p:nvSpPr>
        <p:spPr>
          <a:xfrm>
            <a:off x="5558409" y="3506486"/>
            <a:ext cx="210826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听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1F4B6CF7-9736-4010-B47A-E4BADBC16282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4279" y="3009552"/>
            <a:ext cx="1452277" cy="768686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AC4FF20E-3042-4A8C-8C82-91C03AFC7503}"/>
              </a:ext>
            </a:extLst>
          </p:cNvPr>
          <p:cNvGrpSpPr/>
          <p:nvPr/>
        </p:nvGrpSpPr>
        <p:grpSpPr>
          <a:xfrm>
            <a:off x="6680787" y="1058392"/>
            <a:ext cx="860302" cy="860302"/>
            <a:chOff x="49290" y="2925485"/>
            <a:chExt cx="2304488" cy="2304488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A516399-DAB8-49CA-B36E-E3F2DE45C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90" y="2925485"/>
              <a:ext cx="2304488" cy="2304488"/>
            </a:xfrm>
            <a:prstGeom prst="rect">
              <a:avLst/>
            </a:prstGeom>
          </p:spPr>
        </p:pic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8AD909B-B5E4-4066-8D21-B7AA2CBE8244}"/>
                </a:ext>
              </a:extLst>
            </p:cNvPr>
            <p:cNvSpPr/>
            <p:nvPr/>
          </p:nvSpPr>
          <p:spPr>
            <a:xfrm>
              <a:off x="476759" y="3338382"/>
              <a:ext cx="1593918" cy="15664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中国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历史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039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2" grpId="0" animBg="1"/>
      <p:bldP spid="13" grpId="0"/>
      <p:bldP spid="14" grpId="0"/>
      <p:bldP spid="17" grpId="0" animBg="1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发展史时间轴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heme/theme1.xml><?xml version="1.0" encoding="utf-8"?>
<a:theme xmlns:a="http://schemas.openxmlformats.org/drawingml/2006/main" name="第一PPT，www.1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ddrwruc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894</TotalTime>
  <Words>1709</Words>
  <PresentationFormat>宽屏</PresentationFormat>
  <Paragraphs>608</Paragraphs>
  <Slides>90</Slides>
  <Notes>46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90</vt:i4>
      </vt:variant>
    </vt:vector>
  </HeadingPairs>
  <TitlesOfParts>
    <vt:vector size="97" baseType="lpstr">
      <vt:lpstr>安景臣毛笔行书</vt:lpstr>
      <vt:lpstr>等线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2018-04-19T08:58:26Z</dcterms:created>
  <dcterms:modified xsi:type="dcterms:W3CDTF">2022-05-24T16:16:40Z</dcterms:modified>
</cp:coreProperties>
</file>